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handoutMasterIdLst>
    <p:handoutMasterId r:id="rId43"/>
  </p:handoutMasterIdLst>
  <p:sldIdLst>
    <p:sldId id="256" r:id="rId2"/>
    <p:sldId id="1218" r:id="rId3"/>
    <p:sldId id="1269" r:id="rId4"/>
    <p:sldId id="1270" r:id="rId5"/>
    <p:sldId id="1207" r:id="rId6"/>
    <p:sldId id="972" r:id="rId7"/>
    <p:sldId id="1213" r:id="rId8"/>
    <p:sldId id="1191" r:id="rId9"/>
    <p:sldId id="1211" r:id="rId10"/>
    <p:sldId id="1212" r:id="rId11"/>
    <p:sldId id="1189" r:id="rId12"/>
    <p:sldId id="1190" r:id="rId13"/>
    <p:sldId id="947" r:id="rId14"/>
    <p:sldId id="1208" r:id="rId15"/>
    <p:sldId id="1220" r:id="rId16"/>
    <p:sldId id="973" r:id="rId17"/>
    <p:sldId id="974" r:id="rId18"/>
    <p:sldId id="975" r:id="rId19"/>
    <p:sldId id="976" r:id="rId20"/>
    <p:sldId id="1187" r:id="rId21"/>
    <p:sldId id="1221" r:id="rId22"/>
    <p:sldId id="986" r:id="rId23"/>
    <p:sldId id="978" r:id="rId24"/>
    <p:sldId id="982" r:id="rId25"/>
    <p:sldId id="983" r:id="rId26"/>
    <p:sldId id="1210" r:id="rId27"/>
    <p:sldId id="1081" r:id="rId28"/>
    <p:sldId id="984" r:id="rId29"/>
    <p:sldId id="985" r:id="rId30"/>
    <p:sldId id="981" r:id="rId31"/>
    <p:sldId id="1214" r:id="rId32"/>
    <p:sldId id="1160" r:id="rId33"/>
    <p:sldId id="1161" r:id="rId34"/>
    <p:sldId id="1215" r:id="rId35"/>
    <p:sldId id="1216" r:id="rId36"/>
    <p:sldId id="1162" r:id="rId37"/>
    <p:sldId id="1164" r:id="rId38"/>
    <p:sldId id="1167" r:id="rId39"/>
    <p:sldId id="1168" r:id="rId40"/>
    <p:sldId id="126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6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343"/>
    <p:restoredTop sz="94662"/>
  </p:normalViewPr>
  <p:slideViewPr>
    <p:cSldViewPr snapToGrid="0" snapToObjects="1">
      <p:cViewPr varScale="1">
        <p:scale>
          <a:sx n="104" d="100"/>
          <a:sy n="104" d="100"/>
        </p:scale>
        <p:origin x="1088" y="192"/>
      </p:cViewPr>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83" d="100"/>
          <a:sy n="83" d="100"/>
        </p:scale>
        <p:origin x="2784"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_rels/data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5BF624-BF42-4E42-B47F-027F4E50EDE0}" type="doc">
      <dgm:prSet loTypeId="urn:microsoft.com/office/officeart/2005/8/layout/venn1" loCatId="" qsTypeId="urn:microsoft.com/office/officeart/2005/8/quickstyle/3D1" qsCatId="3D" csTypeId="urn:microsoft.com/office/officeart/2005/8/colors/accent1_2" csCatId="accent1" phldr="1"/>
      <dgm:spPr/>
    </dgm:pt>
    <dgm:pt modelId="{08A2C2DB-82E9-0F43-B167-EDEFBA78CF18}">
      <dgm:prSet phldrT="[Text]"/>
      <dgm:spPr/>
      <dgm:t>
        <a:bodyPr/>
        <a:lstStyle/>
        <a:p>
          <a:r>
            <a:rPr lang="en-US" dirty="0"/>
            <a:t>Business</a:t>
          </a:r>
        </a:p>
      </dgm:t>
    </dgm:pt>
    <dgm:pt modelId="{08E58F92-A7F8-F448-B530-CA27EA16652C}" type="parTrans" cxnId="{47DCA16E-1B1F-064C-A427-6E3D7D8E58E2}">
      <dgm:prSet/>
      <dgm:spPr/>
      <dgm:t>
        <a:bodyPr/>
        <a:lstStyle/>
        <a:p>
          <a:endParaRPr lang="en-US"/>
        </a:p>
      </dgm:t>
    </dgm:pt>
    <dgm:pt modelId="{3417E4EF-21A4-744F-8DE5-9261533425F2}" type="sibTrans" cxnId="{47DCA16E-1B1F-064C-A427-6E3D7D8E58E2}">
      <dgm:prSet/>
      <dgm:spPr/>
      <dgm:t>
        <a:bodyPr/>
        <a:lstStyle/>
        <a:p>
          <a:endParaRPr lang="en-US"/>
        </a:p>
      </dgm:t>
    </dgm:pt>
    <dgm:pt modelId="{05023472-52E3-0D4D-B0B2-F3BFB2A1F664}">
      <dgm:prSet phldrT="[Text]"/>
      <dgm:spPr/>
      <dgm:t>
        <a:bodyPr/>
        <a:lstStyle/>
        <a:p>
          <a:r>
            <a:rPr lang="en-US" dirty="0"/>
            <a:t>Family</a:t>
          </a:r>
        </a:p>
      </dgm:t>
    </dgm:pt>
    <dgm:pt modelId="{BC2517BD-BBEC-1546-A4D2-3FF3D0999CE3}" type="parTrans" cxnId="{DE04C855-5ABC-1F44-8F48-BFCAA5E27A25}">
      <dgm:prSet/>
      <dgm:spPr/>
      <dgm:t>
        <a:bodyPr/>
        <a:lstStyle/>
        <a:p>
          <a:endParaRPr lang="en-US"/>
        </a:p>
      </dgm:t>
    </dgm:pt>
    <dgm:pt modelId="{C309C687-B79C-0F4F-AC2A-CB3C6DBF2B5A}" type="sibTrans" cxnId="{DE04C855-5ABC-1F44-8F48-BFCAA5E27A25}">
      <dgm:prSet/>
      <dgm:spPr/>
      <dgm:t>
        <a:bodyPr/>
        <a:lstStyle/>
        <a:p>
          <a:endParaRPr lang="en-US"/>
        </a:p>
      </dgm:t>
    </dgm:pt>
    <dgm:pt modelId="{DAF666CF-9694-2640-9227-63933288B16D}">
      <dgm:prSet phldrT="[Text]"/>
      <dgm:spPr/>
      <dgm:t>
        <a:bodyPr/>
        <a:lstStyle/>
        <a:p>
          <a:r>
            <a:rPr lang="en-US" dirty="0"/>
            <a:t>Spiritual Community</a:t>
          </a:r>
        </a:p>
      </dgm:t>
    </dgm:pt>
    <dgm:pt modelId="{FD4B8A6E-BF81-ED47-A1CD-CBCA45CFA1E3}" type="parTrans" cxnId="{9B52E5E9-3E5A-A54B-A1DA-6E11D48A2A99}">
      <dgm:prSet/>
      <dgm:spPr/>
      <dgm:t>
        <a:bodyPr/>
        <a:lstStyle/>
        <a:p>
          <a:endParaRPr lang="en-US"/>
        </a:p>
      </dgm:t>
    </dgm:pt>
    <dgm:pt modelId="{9F0528AB-80AD-CF4A-B7C1-C6D8901E6F97}" type="sibTrans" cxnId="{9B52E5E9-3E5A-A54B-A1DA-6E11D48A2A99}">
      <dgm:prSet/>
      <dgm:spPr/>
      <dgm:t>
        <a:bodyPr/>
        <a:lstStyle/>
        <a:p>
          <a:endParaRPr lang="en-US"/>
        </a:p>
      </dgm:t>
    </dgm:pt>
    <dgm:pt modelId="{22BC9AE3-FCD3-324A-A70F-00A674F168CA}" type="pres">
      <dgm:prSet presAssocID="{F65BF624-BF42-4E42-B47F-027F4E50EDE0}" presName="compositeShape" presStyleCnt="0">
        <dgm:presLayoutVars>
          <dgm:chMax val="7"/>
          <dgm:dir/>
          <dgm:resizeHandles val="exact"/>
        </dgm:presLayoutVars>
      </dgm:prSet>
      <dgm:spPr/>
    </dgm:pt>
    <dgm:pt modelId="{CAD64B89-DA1F-F94F-9B7F-FAD269DD76A7}" type="pres">
      <dgm:prSet presAssocID="{08A2C2DB-82E9-0F43-B167-EDEFBA78CF18}" presName="circ1" presStyleLbl="vennNode1" presStyleIdx="0" presStyleCnt="3"/>
      <dgm:spPr/>
    </dgm:pt>
    <dgm:pt modelId="{A6BE60BC-2A06-AD4C-8335-F39EFEB40CA2}" type="pres">
      <dgm:prSet presAssocID="{08A2C2DB-82E9-0F43-B167-EDEFBA78CF18}" presName="circ1Tx" presStyleLbl="revTx" presStyleIdx="0" presStyleCnt="0">
        <dgm:presLayoutVars>
          <dgm:chMax val="0"/>
          <dgm:chPref val="0"/>
          <dgm:bulletEnabled val="1"/>
        </dgm:presLayoutVars>
      </dgm:prSet>
      <dgm:spPr/>
    </dgm:pt>
    <dgm:pt modelId="{0CA34910-5375-8F4D-BD20-6546FAB35FAE}" type="pres">
      <dgm:prSet presAssocID="{05023472-52E3-0D4D-B0B2-F3BFB2A1F664}" presName="circ2" presStyleLbl="vennNode1" presStyleIdx="1" presStyleCnt="3"/>
      <dgm:spPr/>
    </dgm:pt>
    <dgm:pt modelId="{8D6F235F-2E81-F74B-9522-F7FC379F88EB}" type="pres">
      <dgm:prSet presAssocID="{05023472-52E3-0D4D-B0B2-F3BFB2A1F664}" presName="circ2Tx" presStyleLbl="revTx" presStyleIdx="0" presStyleCnt="0">
        <dgm:presLayoutVars>
          <dgm:chMax val="0"/>
          <dgm:chPref val="0"/>
          <dgm:bulletEnabled val="1"/>
        </dgm:presLayoutVars>
      </dgm:prSet>
      <dgm:spPr/>
    </dgm:pt>
    <dgm:pt modelId="{41A4A1B5-C604-CE47-86A5-443966ADB2D5}" type="pres">
      <dgm:prSet presAssocID="{DAF666CF-9694-2640-9227-63933288B16D}" presName="circ3" presStyleLbl="vennNode1" presStyleIdx="2" presStyleCnt="3"/>
      <dgm:spPr/>
    </dgm:pt>
    <dgm:pt modelId="{41EF8FFD-F549-B84B-80E5-B15E03FF6E21}" type="pres">
      <dgm:prSet presAssocID="{DAF666CF-9694-2640-9227-63933288B16D}" presName="circ3Tx" presStyleLbl="revTx" presStyleIdx="0" presStyleCnt="0">
        <dgm:presLayoutVars>
          <dgm:chMax val="0"/>
          <dgm:chPref val="0"/>
          <dgm:bulletEnabled val="1"/>
        </dgm:presLayoutVars>
      </dgm:prSet>
      <dgm:spPr/>
    </dgm:pt>
  </dgm:ptLst>
  <dgm:cxnLst>
    <dgm:cxn modelId="{06F69C2D-3D93-344B-9736-71D79BB626DC}" type="presOf" srcId="{F65BF624-BF42-4E42-B47F-027F4E50EDE0}" destId="{22BC9AE3-FCD3-324A-A70F-00A674F168CA}" srcOrd="0" destOrd="0" presId="urn:microsoft.com/office/officeart/2005/8/layout/venn1"/>
    <dgm:cxn modelId="{EC557036-57DB-3644-B0EF-EE6786E4A0ED}" type="presOf" srcId="{05023472-52E3-0D4D-B0B2-F3BFB2A1F664}" destId="{8D6F235F-2E81-F74B-9522-F7FC379F88EB}" srcOrd="1" destOrd="0" presId="urn:microsoft.com/office/officeart/2005/8/layout/venn1"/>
    <dgm:cxn modelId="{DE04C855-5ABC-1F44-8F48-BFCAA5E27A25}" srcId="{F65BF624-BF42-4E42-B47F-027F4E50EDE0}" destId="{05023472-52E3-0D4D-B0B2-F3BFB2A1F664}" srcOrd="1" destOrd="0" parTransId="{BC2517BD-BBEC-1546-A4D2-3FF3D0999CE3}" sibTransId="{C309C687-B79C-0F4F-AC2A-CB3C6DBF2B5A}"/>
    <dgm:cxn modelId="{8D0A1F59-0432-5341-8A06-A23CCE575789}" type="presOf" srcId="{DAF666CF-9694-2640-9227-63933288B16D}" destId="{41EF8FFD-F549-B84B-80E5-B15E03FF6E21}" srcOrd="1" destOrd="0" presId="urn:microsoft.com/office/officeart/2005/8/layout/venn1"/>
    <dgm:cxn modelId="{47DCA16E-1B1F-064C-A427-6E3D7D8E58E2}" srcId="{F65BF624-BF42-4E42-B47F-027F4E50EDE0}" destId="{08A2C2DB-82E9-0F43-B167-EDEFBA78CF18}" srcOrd="0" destOrd="0" parTransId="{08E58F92-A7F8-F448-B530-CA27EA16652C}" sibTransId="{3417E4EF-21A4-744F-8DE5-9261533425F2}"/>
    <dgm:cxn modelId="{7DB1ED89-419F-C849-9658-B49C0406F041}" type="presOf" srcId="{08A2C2DB-82E9-0F43-B167-EDEFBA78CF18}" destId="{CAD64B89-DA1F-F94F-9B7F-FAD269DD76A7}" srcOrd="0" destOrd="0" presId="urn:microsoft.com/office/officeart/2005/8/layout/venn1"/>
    <dgm:cxn modelId="{40CC508D-6B26-1948-9F96-899AB49E77A3}" type="presOf" srcId="{DAF666CF-9694-2640-9227-63933288B16D}" destId="{41A4A1B5-C604-CE47-86A5-443966ADB2D5}" srcOrd="0" destOrd="0" presId="urn:microsoft.com/office/officeart/2005/8/layout/venn1"/>
    <dgm:cxn modelId="{29F82398-A400-374C-BB1A-0AB824EDA84B}" type="presOf" srcId="{05023472-52E3-0D4D-B0B2-F3BFB2A1F664}" destId="{0CA34910-5375-8F4D-BD20-6546FAB35FAE}" srcOrd="0" destOrd="0" presId="urn:microsoft.com/office/officeart/2005/8/layout/venn1"/>
    <dgm:cxn modelId="{5F6456E6-B3BF-C943-A319-E790DBBA2ECB}" type="presOf" srcId="{08A2C2DB-82E9-0F43-B167-EDEFBA78CF18}" destId="{A6BE60BC-2A06-AD4C-8335-F39EFEB40CA2}" srcOrd="1" destOrd="0" presId="urn:microsoft.com/office/officeart/2005/8/layout/venn1"/>
    <dgm:cxn modelId="{9B52E5E9-3E5A-A54B-A1DA-6E11D48A2A99}" srcId="{F65BF624-BF42-4E42-B47F-027F4E50EDE0}" destId="{DAF666CF-9694-2640-9227-63933288B16D}" srcOrd="2" destOrd="0" parTransId="{FD4B8A6E-BF81-ED47-A1CD-CBCA45CFA1E3}" sibTransId="{9F0528AB-80AD-CF4A-B7C1-C6D8901E6F97}"/>
    <dgm:cxn modelId="{902B7F01-E5E3-904A-A7C4-A1D779CC14CB}" type="presParOf" srcId="{22BC9AE3-FCD3-324A-A70F-00A674F168CA}" destId="{CAD64B89-DA1F-F94F-9B7F-FAD269DD76A7}" srcOrd="0" destOrd="0" presId="urn:microsoft.com/office/officeart/2005/8/layout/venn1"/>
    <dgm:cxn modelId="{F8B2F446-0906-1B4A-98F8-4F57A3690D3F}" type="presParOf" srcId="{22BC9AE3-FCD3-324A-A70F-00A674F168CA}" destId="{A6BE60BC-2A06-AD4C-8335-F39EFEB40CA2}" srcOrd="1" destOrd="0" presId="urn:microsoft.com/office/officeart/2005/8/layout/venn1"/>
    <dgm:cxn modelId="{EF6E633B-DA63-1E47-914E-3DECC7DDA121}" type="presParOf" srcId="{22BC9AE3-FCD3-324A-A70F-00A674F168CA}" destId="{0CA34910-5375-8F4D-BD20-6546FAB35FAE}" srcOrd="2" destOrd="0" presId="urn:microsoft.com/office/officeart/2005/8/layout/venn1"/>
    <dgm:cxn modelId="{592A15B4-CD56-F447-AF76-37C61CBE4767}" type="presParOf" srcId="{22BC9AE3-FCD3-324A-A70F-00A674F168CA}" destId="{8D6F235F-2E81-F74B-9522-F7FC379F88EB}" srcOrd="3" destOrd="0" presId="urn:microsoft.com/office/officeart/2005/8/layout/venn1"/>
    <dgm:cxn modelId="{71A803BD-B066-1C45-B85E-FDA3285E06AC}" type="presParOf" srcId="{22BC9AE3-FCD3-324A-A70F-00A674F168CA}" destId="{41A4A1B5-C604-CE47-86A5-443966ADB2D5}" srcOrd="4" destOrd="0" presId="urn:microsoft.com/office/officeart/2005/8/layout/venn1"/>
    <dgm:cxn modelId="{215F0599-45B2-D84A-9822-BD2568D75EDD}" type="presParOf" srcId="{22BC9AE3-FCD3-324A-A70F-00A674F168CA}" destId="{41EF8FFD-F549-B84B-80E5-B15E03FF6E21}"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2C4CBB-1F85-4E8E-A9CD-DDBFFB2CC7D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52BA6DC-EC73-4D04-A454-6193ED683A55}">
      <dgm:prSet/>
      <dgm:spPr/>
      <dgm:t>
        <a:bodyPr/>
        <a:lstStyle/>
        <a:p>
          <a:r>
            <a:rPr lang="en-US" b="0" i="0" dirty="0"/>
            <a:t>Churches within a common geographical area (due to collaborative meetings).  Typically 6-8 churches form one cohort. </a:t>
          </a:r>
          <a:endParaRPr lang="en-US" dirty="0"/>
        </a:p>
      </dgm:t>
    </dgm:pt>
    <dgm:pt modelId="{3B6174E8-BDAC-4930-B7F8-CDCB84F8BADE}" type="parTrans" cxnId="{8E6FCC7A-6E1E-4F90-BCA3-25B8D40E1527}">
      <dgm:prSet/>
      <dgm:spPr/>
      <dgm:t>
        <a:bodyPr/>
        <a:lstStyle/>
        <a:p>
          <a:endParaRPr lang="en-US"/>
        </a:p>
      </dgm:t>
    </dgm:pt>
    <dgm:pt modelId="{33977054-DFE5-408E-8848-8FCF5584C174}" type="sibTrans" cxnId="{8E6FCC7A-6E1E-4F90-BCA3-25B8D40E1527}">
      <dgm:prSet/>
      <dgm:spPr/>
      <dgm:t>
        <a:bodyPr/>
        <a:lstStyle/>
        <a:p>
          <a:endParaRPr lang="en-US"/>
        </a:p>
      </dgm:t>
    </dgm:pt>
    <dgm:pt modelId="{CE9EFE32-88B5-4135-B437-9213F661466C}">
      <dgm:prSet/>
      <dgm:spPr/>
      <dgm:t>
        <a:bodyPr/>
        <a:lstStyle/>
        <a:p>
          <a:r>
            <a:rPr lang="en-US" b="0" i="0" dirty="0"/>
            <a:t>The churches should have some common goal that they can work on collaboratively.</a:t>
          </a:r>
          <a:endParaRPr lang="en-US" dirty="0"/>
        </a:p>
      </dgm:t>
    </dgm:pt>
    <dgm:pt modelId="{84931AA2-2124-418F-9714-7208F37E0B33}" type="parTrans" cxnId="{67CA6817-3B87-408B-B8E1-02CCCACA0C77}">
      <dgm:prSet/>
      <dgm:spPr/>
      <dgm:t>
        <a:bodyPr/>
        <a:lstStyle/>
        <a:p>
          <a:endParaRPr lang="en-US"/>
        </a:p>
      </dgm:t>
    </dgm:pt>
    <dgm:pt modelId="{ED1E2935-0901-4AB1-A878-EA992DD624FA}" type="sibTrans" cxnId="{67CA6817-3B87-408B-B8E1-02CCCACA0C77}">
      <dgm:prSet/>
      <dgm:spPr/>
      <dgm:t>
        <a:bodyPr/>
        <a:lstStyle/>
        <a:p>
          <a:endParaRPr lang="en-US"/>
        </a:p>
      </dgm:t>
    </dgm:pt>
    <dgm:pt modelId="{29D02707-00FC-4ED7-9D12-F61BD2C10B96}">
      <dgm:prSet/>
      <dgm:spPr/>
      <dgm:t>
        <a:bodyPr/>
        <a:lstStyle/>
        <a:p>
          <a:r>
            <a:rPr lang="en-US" b="0" i="0" dirty="0"/>
            <a:t>An eager leadership team, including the pastor, willing to commit to 18 months together.</a:t>
          </a:r>
          <a:endParaRPr lang="en-US" dirty="0"/>
        </a:p>
      </dgm:t>
    </dgm:pt>
    <dgm:pt modelId="{773100C2-29DA-40FF-A30F-BDECAFF1830F}" type="parTrans" cxnId="{0A26A156-9091-4361-82AA-6BA2887556EA}">
      <dgm:prSet/>
      <dgm:spPr/>
      <dgm:t>
        <a:bodyPr/>
        <a:lstStyle/>
        <a:p>
          <a:endParaRPr lang="en-US"/>
        </a:p>
      </dgm:t>
    </dgm:pt>
    <dgm:pt modelId="{9D85D2E6-C681-4E0C-8C28-C65C0DC8D042}" type="sibTrans" cxnId="{0A26A156-9091-4361-82AA-6BA2887556EA}">
      <dgm:prSet/>
      <dgm:spPr/>
      <dgm:t>
        <a:bodyPr/>
        <a:lstStyle/>
        <a:p>
          <a:endParaRPr lang="en-US"/>
        </a:p>
      </dgm:t>
    </dgm:pt>
    <dgm:pt modelId="{37A87A5A-CEBF-4D2B-93B8-ED3C93F0E92B}" type="pres">
      <dgm:prSet presAssocID="{C82C4CBB-1F85-4E8E-A9CD-DDBFFB2CC7DB}" presName="root" presStyleCnt="0">
        <dgm:presLayoutVars>
          <dgm:dir/>
          <dgm:resizeHandles val="exact"/>
        </dgm:presLayoutVars>
      </dgm:prSet>
      <dgm:spPr/>
    </dgm:pt>
    <dgm:pt modelId="{37277712-E6CE-42F7-A4FE-71E36B659109}" type="pres">
      <dgm:prSet presAssocID="{E52BA6DC-EC73-4D04-A454-6193ED683A55}" presName="compNode" presStyleCnt="0"/>
      <dgm:spPr/>
    </dgm:pt>
    <dgm:pt modelId="{E7438378-F605-4512-9151-A4F3AEB8770A}" type="pres">
      <dgm:prSet presAssocID="{E52BA6DC-EC73-4D04-A454-6193ED683A55}" presName="bgRect" presStyleLbl="bgShp" presStyleIdx="0" presStyleCnt="3"/>
      <dgm:spPr/>
    </dgm:pt>
    <dgm:pt modelId="{97BFA327-2CD1-41B8-8E2B-F374B7A48DB7}" type="pres">
      <dgm:prSet presAssocID="{E52BA6DC-EC73-4D04-A454-6193ED683A5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of People"/>
        </a:ext>
      </dgm:extLst>
    </dgm:pt>
    <dgm:pt modelId="{780B0B0D-014B-4649-B7BE-E67108A62585}" type="pres">
      <dgm:prSet presAssocID="{E52BA6DC-EC73-4D04-A454-6193ED683A55}" presName="spaceRect" presStyleCnt="0"/>
      <dgm:spPr/>
    </dgm:pt>
    <dgm:pt modelId="{859B1BD4-9643-4C44-A885-EAA30B15C964}" type="pres">
      <dgm:prSet presAssocID="{E52BA6DC-EC73-4D04-A454-6193ED683A55}" presName="parTx" presStyleLbl="revTx" presStyleIdx="0" presStyleCnt="3">
        <dgm:presLayoutVars>
          <dgm:chMax val="0"/>
          <dgm:chPref val="0"/>
        </dgm:presLayoutVars>
      </dgm:prSet>
      <dgm:spPr/>
    </dgm:pt>
    <dgm:pt modelId="{C5FBA933-ACC9-4301-9B05-A68197A480EE}" type="pres">
      <dgm:prSet presAssocID="{33977054-DFE5-408E-8848-8FCF5584C174}" presName="sibTrans" presStyleCnt="0"/>
      <dgm:spPr/>
    </dgm:pt>
    <dgm:pt modelId="{2DA800D8-64D3-4448-875F-3E00372CCAE4}" type="pres">
      <dgm:prSet presAssocID="{CE9EFE32-88B5-4135-B437-9213F661466C}" presName="compNode" presStyleCnt="0"/>
      <dgm:spPr/>
    </dgm:pt>
    <dgm:pt modelId="{12C60EE1-B5D2-4EDE-93A6-2B7F7BB4A5E5}" type="pres">
      <dgm:prSet presAssocID="{CE9EFE32-88B5-4135-B437-9213F661466C}" presName="bgRect" presStyleLbl="bgShp" presStyleIdx="1" presStyleCnt="3"/>
      <dgm:spPr/>
    </dgm:pt>
    <dgm:pt modelId="{21915542-6404-49A1-8C27-E2168FDA8382}" type="pres">
      <dgm:prSet presAssocID="{CE9EFE32-88B5-4135-B437-9213F661466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nections"/>
        </a:ext>
      </dgm:extLst>
    </dgm:pt>
    <dgm:pt modelId="{813C5127-2F9B-437D-9820-8175843CE25C}" type="pres">
      <dgm:prSet presAssocID="{CE9EFE32-88B5-4135-B437-9213F661466C}" presName="spaceRect" presStyleCnt="0"/>
      <dgm:spPr/>
    </dgm:pt>
    <dgm:pt modelId="{82BF5E30-E8FC-4F60-B5D6-162475B2AF98}" type="pres">
      <dgm:prSet presAssocID="{CE9EFE32-88B5-4135-B437-9213F661466C}" presName="parTx" presStyleLbl="revTx" presStyleIdx="1" presStyleCnt="3">
        <dgm:presLayoutVars>
          <dgm:chMax val="0"/>
          <dgm:chPref val="0"/>
        </dgm:presLayoutVars>
      </dgm:prSet>
      <dgm:spPr/>
    </dgm:pt>
    <dgm:pt modelId="{FC35D61B-E4FD-46E3-A3B4-2AD69F824321}" type="pres">
      <dgm:prSet presAssocID="{ED1E2935-0901-4AB1-A878-EA992DD624FA}" presName="sibTrans" presStyleCnt="0"/>
      <dgm:spPr/>
    </dgm:pt>
    <dgm:pt modelId="{C36A90B5-12C4-4E1E-9951-11A69A2969A2}" type="pres">
      <dgm:prSet presAssocID="{29D02707-00FC-4ED7-9D12-F61BD2C10B96}" presName="compNode" presStyleCnt="0"/>
      <dgm:spPr/>
    </dgm:pt>
    <dgm:pt modelId="{CEF8666B-7700-4C98-9791-64045375E653}" type="pres">
      <dgm:prSet presAssocID="{29D02707-00FC-4ED7-9D12-F61BD2C10B96}" presName="bgRect" presStyleLbl="bgShp" presStyleIdx="2" presStyleCnt="3"/>
      <dgm:spPr/>
    </dgm:pt>
    <dgm:pt modelId="{3320C2D5-9279-4164-8868-E947AFF4A136}" type="pres">
      <dgm:prSet presAssocID="{29D02707-00FC-4ED7-9D12-F61BD2C10B9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ecturer"/>
        </a:ext>
      </dgm:extLst>
    </dgm:pt>
    <dgm:pt modelId="{A07C6347-14AD-4006-B2A8-1AC8C508DF53}" type="pres">
      <dgm:prSet presAssocID="{29D02707-00FC-4ED7-9D12-F61BD2C10B96}" presName="spaceRect" presStyleCnt="0"/>
      <dgm:spPr/>
    </dgm:pt>
    <dgm:pt modelId="{027DF220-E89D-4D4B-B437-263EA153093E}" type="pres">
      <dgm:prSet presAssocID="{29D02707-00FC-4ED7-9D12-F61BD2C10B96}" presName="parTx" presStyleLbl="revTx" presStyleIdx="2" presStyleCnt="3">
        <dgm:presLayoutVars>
          <dgm:chMax val="0"/>
          <dgm:chPref val="0"/>
        </dgm:presLayoutVars>
      </dgm:prSet>
      <dgm:spPr/>
    </dgm:pt>
  </dgm:ptLst>
  <dgm:cxnLst>
    <dgm:cxn modelId="{8AE3A601-D625-4CDD-B4B6-BC01C58DF972}" type="presOf" srcId="{29D02707-00FC-4ED7-9D12-F61BD2C10B96}" destId="{027DF220-E89D-4D4B-B437-263EA153093E}" srcOrd="0" destOrd="0" presId="urn:microsoft.com/office/officeart/2018/2/layout/IconVerticalSolidList"/>
    <dgm:cxn modelId="{67CA6817-3B87-408B-B8E1-02CCCACA0C77}" srcId="{C82C4CBB-1F85-4E8E-A9CD-DDBFFB2CC7DB}" destId="{CE9EFE32-88B5-4135-B437-9213F661466C}" srcOrd="1" destOrd="0" parTransId="{84931AA2-2124-418F-9714-7208F37E0B33}" sibTransId="{ED1E2935-0901-4AB1-A878-EA992DD624FA}"/>
    <dgm:cxn modelId="{0A26A156-9091-4361-82AA-6BA2887556EA}" srcId="{C82C4CBB-1F85-4E8E-A9CD-DDBFFB2CC7DB}" destId="{29D02707-00FC-4ED7-9D12-F61BD2C10B96}" srcOrd="2" destOrd="0" parTransId="{773100C2-29DA-40FF-A30F-BDECAFF1830F}" sibTransId="{9D85D2E6-C681-4E0C-8C28-C65C0DC8D042}"/>
    <dgm:cxn modelId="{8E6FCC7A-6E1E-4F90-BCA3-25B8D40E1527}" srcId="{C82C4CBB-1F85-4E8E-A9CD-DDBFFB2CC7DB}" destId="{E52BA6DC-EC73-4D04-A454-6193ED683A55}" srcOrd="0" destOrd="0" parTransId="{3B6174E8-BDAC-4930-B7F8-CDCB84F8BADE}" sibTransId="{33977054-DFE5-408E-8848-8FCF5584C174}"/>
    <dgm:cxn modelId="{B8417486-66C0-40FE-950E-A65A588082CF}" type="presOf" srcId="{C82C4CBB-1F85-4E8E-A9CD-DDBFFB2CC7DB}" destId="{37A87A5A-CEBF-4D2B-93B8-ED3C93F0E92B}" srcOrd="0" destOrd="0" presId="urn:microsoft.com/office/officeart/2018/2/layout/IconVerticalSolidList"/>
    <dgm:cxn modelId="{8A7A088F-9251-4DFF-9033-F21D8F3C15AB}" type="presOf" srcId="{CE9EFE32-88B5-4135-B437-9213F661466C}" destId="{82BF5E30-E8FC-4F60-B5D6-162475B2AF98}" srcOrd="0" destOrd="0" presId="urn:microsoft.com/office/officeart/2018/2/layout/IconVerticalSolidList"/>
    <dgm:cxn modelId="{428DE5D3-F860-4E53-B333-39F0B95C3286}" type="presOf" srcId="{E52BA6DC-EC73-4D04-A454-6193ED683A55}" destId="{859B1BD4-9643-4C44-A885-EAA30B15C964}" srcOrd="0" destOrd="0" presId="urn:microsoft.com/office/officeart/2018/2/layout/IconVerticalSolidList"/>
    <dgm:cxn modelId="{0DC00C0C-130F-4863-B89F-9316779BFBFC}" type="presParOf" srcId="{37A87A5A-CEBF-4D2B-93B8-ED3C93F0E92B}" destId="{37277712-E6CE-42F7-A4FE-71E36B659109}" srcOrd="0" destOrd="0" presId="urn:microsoft.com/office/officeart/2018/2/layout/IconVerticalSolidList"/>
    <dgm:cxn modelId="{C2B652AB-6E48-45EB-8E0C-FC108167C7A4}" type="presParOf" srcId="{37277712-E6CE-42F7-A4FE-71E36B659109}" destId="{E7438378-F605-4512-9151-A4F3AEB8770A}" srcOrd="0" destOrd="0" presId="urn:microsoft.com/office/officeart/2018/2/layout/IconVerticalSolidList"/>
    <dgm:cxn modelId="{9C9B657B-6F6C-4893-B7F7-51E9FC6E4049}" type="presParOf" srcId="{37277712-E6CE-42F7-A4FE-71E36B659109}" destId="{97BFA327-2CD1-41B8-8E2B-F374B7A48DB7}" srcOrd="1" destOrd="0" presId="urn:microsoft.com/office/officeart/2018/2/layout/IconVerticalSolidList"/>
    <dgm:cxn modelId="{6786A9D4-DDF0-4925-A902-450D9715809A}" type="presParOf" srcId="{37277712-E6CE-42F7-A4FE-71E36B659109}" destId="{780B0B0D-014B-4649-B7BE-E67108A62585}" srcOrd="2" destOrd="0" presId="urn:microsoft.com/office/officeart/2018/2/layout/IconVerticalSolidList"/>
    <dgm:cxn modelId="{6C38E42D-2EA1-4E79-9F81-8A13363E4B2F}" type="presParOf" srcId="{37277712-E6CE-42F7-A4FE-71E36B659109}" destId="{859B1BD4-9643-4C44-A885-EAA30B15C964}" srcOrd="3" destOrd="0" presId="urn:microsoft.com/office/officeart/2018/2/layout/IconVerticalSolidList"/>
    <dgm:cxn modelId="{7BC2CBB2-F72D-4655-80B5-1E28AF6FA1BC}" type="presParOf" srcId="{37A87A5A-CEBF-4D2B-93B8-ED3C93F0E92B}" destId="{C5FBA933-ACC9-4301-9B05-A68197A480EE}" srcOrd="1" destOrd="0" presId="urn:microsoft.com/office/officeart/2018/2/layout/IconVerticalSolidList"/>
    <dgm:cxn modelId="{4ABF276E-A27E-443B-A82C-1CCED52BC085}" type="presParOf" srcId="{37A87A5A-CEBF-4D2B-93B8-ED3C93F0E92B}" destId="{2DA800D8-64D3-4448-875F-3E00372CCAE4}" srcOrd="2" destOrd="0" presId="urn:microsoft.com/office/officeart/2018/2/layout/IconVerticalSolidList"/>
    <dgm:cxn modelId="{FEE1448E-1DC4-40FC-9726-809CC1769C7A}" type="presParOf" srcId="{2DA800D8-64D3-4448-875F-3E00372CCAE4}" destId="{12C60EE1-B5D2-4EDE-93A6-2B7F7BB4A5E5}" srcOrd="0" destOrd="0" presId="urn:microsoft.com/office/officeart/2018/2/layout/IconVerticalSolidList"/>
    <dgm:cxn modelId="{60CA0851-C154-4B4E-8A75-35445BEBC8C4}" type="presParOf" srcId="{2DA800D8-64D3-4448-875F-3E00372CCAE4}" destId="{21915542-6404-49A1-8C27-E2168FDA8382}" srcOrd="1" destOrd="0" presId="urn:microsoft.com/office/officeart/2018/2/layout/IconVerticalSolidList"/>
    <dgm:cxn modelId="{2EA5E018-8C16-45EE-AD8D-E96FD1BF0DE4}" type="presParOf" srcId="{2DA800D8-64D3-4448-875F-3E00372CCAE4}" destId="{813C5127-2F9B-437D-9820-8175843CE25C}" srcOrd="2" destOrd="0" presId="urn:microsoft.com/office/officeart/2018/2/layout/IconVerticalSolidList"/>
    <dgm:cxn modelId="{F5EC730D-18F0-4802-A67D-7245013549AF}" type="presParOf" srcId="{2DA800D8-64D3-4448-875F-3E00372CCAE4}" destId="{82BF5E30-E8FC-4F60-B5D6-162475B2AF98}" srcOrd="3" destOrd="0" presId="urn:microsoft.com/office/officeart/2018/2/layout/IconVerticalSolidList"/>
    <dgm:cxn modelId="{3E4B33B5-7C4F-4FA6-82D8-2F954E1F55B6}" type="presParOf" srcId="{37A87A5A-CEBF-4D2B-93B8-ED3C93F0E92B}" destId="{FC35D61B-E4FD-46E3-A3B4-2AD69F824321}" srcOrd="3" destOrd="0" presId="urn:microsoft.com/office/officeart/2018/2/layout/IconVerticalSolidList"/>
    <dgm:cxn modelId="{9BE5BF67-B03F-41EF-BD9C-A6A6C5C6B46B}" type="presParOf" srcId="{37A87A5A-CEBF-4D2B-93B8-ED3C93F0E92B}" destId="{C36A90B5-12C4-4E1E-9951-11A69A2969A2}" srcOrd="4" destOrd="0" presId="urn:microsoft.com/office/officeart/2018/2/layout/IconVerticalSolidList"/>
    <dgm:cxn modelId="{AD84A576-CD3F-43C4-A401-92E21FD1EBCF}" type="presParOf" srcId="{C36A90B5-12C4-4E1E-9951-11A69A2969A2}" destId="{CEF8666B-7700-4C98-9791-64045375E653}" srcOrd="0" destOrd="0" presId="urn:microsoft.com/office/officeart/2018/2/layout/IconVerticalSolidList"/>
    <dgm:cxn modelId="{F3B05341-7B6D-4E79-A61F-B96725C27113}" type="presParOf" srcId="{C36A90B5-12C4-4E1E-9951-11A69A2969A2}" destId="{3320C2D5-9279-4164-8868-E947AFF4A136}" srcOrd="1" destOrd="0" presId="urn:microsoft.com/office/officeart/2018/2/layout/IconVerticalSolidList"/>
    <dgm:cxn modelId="{37FD532B-736B-4C3E-B37E-8795E934FA64}" type="presParOf" srcId="{C36A90B5-12C4-4E1E-9951-11A69A2969A2}" destId="{A07C6347-14AD-4006-B2A8-1AC8C508DF53}" srcOrd="2" destOrd="0" presId="urn:microsoft.com/office/officeart/2018/2/layout/IconVerticalSolidList"/>
    <dgm:cxn modelId="{6389DC4A-403B-4798-AADA-5717CC0CC767}" type="presParOf" srcId="{C36A90B5-12C4-4E1E-9951-11A69A2969A2}" destId="{027DF220-E89D-4D4B-B437-263EA153093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D3BA58-293E-4978-8F89-B108ADC45ED9}" type="doc">
      <dgm:prSet loTypeId="urn:microsoft.com/office/officeart/2005/8/layout/hierarchy1" loCatId="hierarchy" qsTypeId="urn:microsoft.com/office/officeart/2005/8/quickstyle/simple1" qsCatId="simple" csTypeId="urn:microsoft.com/office/officeart/2005/8/colors/accent0_3" csCatId="mainScheme" phldr="1"/>
      <dgm:spPr/>
      <dgm:t>
        <a:bodyPr/>
        <a:lstStyle/>
        <a:p>
          <a:endParaRPr lang="en-US"/>
        </a:p>
      </dgm:t>
    </dgm:pt>
    <dgm:pt modelId="{C6EFBB6E-2129-45DE-ABAC-B80EB560D70C}">
      <dgm:prSet/>
      <dgm:spPr/>
      <dgm:t>
        <a:bodyPr/>
        <a:lstStyle/>
        <a:p>
          <a:r>
            <a:rPr lang="en-US"/>
            <a:t>Sixteen Facilitated Cohort Sessions for the Pastors</a:t>
          </a:r>
        </a:p>
      </dgm:t>
    </dgm:pt>
    <dgm:pt modelId="{E67E638F-7683-454F-A9D3-E8BA92E82DF2}" type="parTrans" cxnId="{B5AD8619-68F2-4BFE-9A34-49F2A4A7FA14}">
      <dgm:prSet/>
      <dgm:spPr/>
      <dgm:t>
        <a:bodyPr/>
        <a:lstStyle/>
        <a:p>
          <a:endParaRPr lang="en-US"/>
        </a:p>
      </dgm:t>
    </dgm:pt>
    <dgm:pt modelId="{529A7D53-A1B8-45B6-8842-232CF20BBDBA}" type="sibTrans" cxnId="{B5AD8619-68F2-4BFE-9A34-49F2A4A7FA14}">
      <dgm:prSet/>
      <dgm:spPr/>
      <dgm:t>
        <a:bodyPr/>
        <a:lstStyle/>
        <a:p>
          <a:endParaRPr lang="en-US"/>
        </a:p>
      </dgm:t>
    </dgm:pt>
    <dgm:pt modelId="{7F00A1C7-1582-48EF-B81A-44E9B2542B55}">
      <dgm:prSet/>
      <dgm:spPr/>
      <dgm:t>
        <a:bodyPr/>
        <a:lstStyle/>
        <a:p>
          <a:r>
            <a:rPr lang="en-US"/>
            <a:t>A Discovery Process for Each Congregation (survey, focus groups, community needs assessment)</a:t>
          </a:r>
        </a:p>
      </dgm:t>
    </dgm:pt>
    <dgm:pt modelId="{35EA6FF3-A2D4-4E80-A5BF-F4A4F5B2B60A}" type="parTrans" cxnId="{5F58B362-9E97-4CD1-A18A-685F45694FDD}">
      <dgm:prSet/>
      <dgm:spPr/>
      <dgm:t>
        <a:bodyPr/>
        <a:lstStyle/>
        <a:p>
          <a:endParaRPr lang="en-US"/>
        </a:p>
      </dgm:t>
    </dgm:pt>
    <dgm:pt modelId="{B56EF233-E80D-4D2C-8F03-4FB9FD2A0A60}" type="sibTrans" cxnId="{5F58B362-9E97-4CD1-A18A-685F45694FDD}">
      <dgm:prSet/>
      <dgm:spPr/>
      <dgm:t>
        <a:bodyPr/>
        <a:lstStyle/>
        <a:p>
          <a:endParaRPr lang="en-US"/>
        </a:p>
      </dgm:t>
    </dgm:pt>
    <dgm:pt modelId="{FB7E49BC-2FAE-4318-8581-A58B02EC8920}">
      <dgm:prSet/>
      <dgm:spPr/>
      <dgm:t>
        <a:bodyPr/>
        <a:lstStyle/>
        <a:p>
          <a:r>
            <a:rPr lang="en-US" dirty="0"/>
            <a:t>Two Visioning Retreats for Leaders!</a:t>
          </a:r>
        </a:p>
      </dgm:t>
    </dgm:pt>
    <dgm:pt modelId="{371291CA-D54D-491B-A5B4-2846170B2E91}" type="parTrans" cxnId="{AEE1DBDC-1893-4A50-A4EC-039ECDF52C84}">
      <dgm:prSet/>
      <dgm:spPr/>
      <dgm:t>
        <a:bodyPr/>
        <a:lstStyle/>
        <a:p>
          <a:endParaRPr lang="en-US"/>
        </a:p>
      </dgm:t>
    </dgm:pt>
    <dgm:pt modelId="{3580DE16-DAAC-4576-995A-CD17ED99A350}" type="sibTrans" cxnId="{AEE1DBDC-1893-4A50-A4EC-039ECDF52C84}">
      <dgm:prSet/>
      <dgm:spPr/>
      <dgm:t>
        <a:bodyPr/>
        <a:lstStyle/>
        <a:p>
          <a:endParaRPr lang="en-US"/>
        </a:p>
      </dgm:t>
    </dgm:pt>
    <dgm:pt modelId="{A297521C-153D-6842-9CE2-456D7CFB7AB6}" type="pres">
      <dgm:prSet presAssocID="{4AD3BA58-293E-4978-8F89-B108ADC45ED9}" presName="hierChild1" presStyleCnt="0">
        <dgm:presLayoutVars>
          <dgm:chPref val="1"/>
          <dgm:dir/>
          <dgm:animOne val="branch"/>
          <dgm:animLvl val="lvl"/>
          <dgm:resizeHandles/>
        </dgm:presLayoutVars>
      </dgm:prSet>
      <dgm:spPr/>
    </dgm:pt>
    <dgm:pt modelId="{C1866414-0C5D-F347-92BB-87B0BA96E7B5}" type="pres">
      <dgm:prSet presAssocID="{C6EFBB6E-2129-45DE-ABAC-B80EB560D70C}" presName="hierRoot1" presStyleCnt="0"/>
      <dgm:spPr/>
    </dgm:pt>
    <dgm:pt modelId="{01E395CA-64DA-C148-B84D-06DAC38EDD81}" type="pres">
      <dgm:prSet presAssocID="{C6EFBB6E-2129-45DE-ABAC-B80EB560D70C}" presName="composite" presStyleCnt="0"/>
      <dgm:spPr/>
    </dgm:pt>
    <dgm:pt modelId="{7282FDD2-DB5E-9A43-800B-FF25F0459D20}" type="pres">
      <dgm:prSet presAssocID="{C6EFBB6E-2129-45DE-ABAC-B80EB560D70C}" presName="background" presStyleLbl="node0" presStyleIdx="0" presStyleCnt="3"/>
      <dgm:spPr/>
    </dgm:pt>
    <dgm:pt modelId="{8D2FB3CB-F2F1-C248-93EC-A40869F0CB71}" type="pres">
      <dgm:prSet presAssocID="{C6EFBB6E-2129-45DE-ABAC-B80EB560D70C}" presName="text" presStyleLbl="fgAcc0" presStyleIdx="0" presStyleCnt="3">
        <dgm:presLayoutVars>
          <dgm:chPref val="3"/>
        </dgm:presLayoutVars>
      </dgm:prSet>
      <dgm:spPr/>
    </dgm:pt>
    <dgm:pt modelId="{DA164AF8-E212-C040-B272-FF300AD423D3}" type="pres">
      <dgm:prSet presAssocID="{C6EFBB6E-2129-45DE-ABAC-B80EB560D70C}" presName="hierChild2" presStyleCnt="0"/>
      <dgm:spPr/>
    </dgm:pt>
    <dgm:pt modelId="{3B0E022C-5A25-BC4D-A16B-76868EFAB95A}" type="pres">
      <dgm:prSet presAssocID="{7F00A1C7-1582-48EF-B81A-44E9B2542B55}" presName="hierRoot1" presStyleCnt="0"/>
      <dgm:spPr/>
    </dgm:pt>
    <dgm:pt modelId="{357005D5-6558-9E4F-BB4F-F38819CCA877}" type="pres">
      <dgm:prSet presAssocID="{7F00A1C7-1582-48EF-B81A-44E9B2542B55}" presName="composite" presStyleCnt="0"/>
      <dgm:spPr/>
    </dgm:pt>
    <dgm:pt modelId="{632E5979-7E75-9E4B-B215-8790955661B9}" type="pres">
      <dgm:prSet presAssocID="{7F00A1C7-1582-48EF-B81A-44E9B2542B55}" presName="background" presStyleLbl="node0" presStyleIdx="1" presStyleCnt="3"/>
      <dgm:spPr/>
    </dgm:pt>
    <dgm:pt modelId="{8B57003F-F7CC-1C42-BA76-1A6E8EA830CB}" type="pres">
      <dgm:prSet presAssocID="{7F00A1C7-1582-48EF-B81A-44E9B2542B55}" presName="text" presStyleLbl="fgAcc0" presStyleIdx="1" presStyleCnt="3">
        <dgm:presLayoutVars>
          <dgm:chPref val="3"/>
        </dgm:presLayoutVars>
      </dgm:prSet>
      <dgm:spPr/>
    </dgm:pt>
    <dgm:pt modelId="{13943DCC-F7E3-9E47-8792-BBD2524B3215}" type="pres">
      <dgm:prSet presAssocID="{7F00A1C7-1582-48EF-B81A-44E9B2542B55}" presName="hierChild2" presStyleCnt="0"/>
      <dgm:spPr/>
    </dgm:pt>
    <dgm:pt modelId="{AA3CD392-1785-C848-BFDE-34AAB324FF2D}" type="pres">
      <dgm:prSet presAssocID="{FB7E49BC-2FAE-4318-8581-A58B02EC8920}" presName="hierRoot1" presStyleCnt="0"/>
      <dgm:spPr/>
    </dgm:pt>
    <dgm:pt modelId="{39849A45-C401-6A4C-9BCA-ED4CA20CFA39}" type="pres">
      <dgm:prSet presAssocID="{FB7E49BC-2FAE-4318-8581-A58B02EC8920}" presName="composite" presStyleCnt="0"/>
      <dgm:spPr/>
    </dgm:pt>
    <dgm:pt modelId="{481C0299-CDAE-4747-B72D-9456FF0D1BA2}" type="pres">
      <dgm:prSet presAssocID="{FB7E49BC-2FAE-4318-8581-A58B02EC8920}" presName="background" presStyleLbl="node0" presStyleIdx="2" presStyleCnt="3"/>
      <dgm:spPr/>
    </dgm:pt>
    <dgm:pt modelId="{F363FFED-C1B9-DC4E-9703-E300235E4524}" type="pres">
      <dgm:prSet presAssocID="{FB7E49BC-2FAE-4318-8581-A58B02EC8920}" presName="text" presStyleLbl="fgAcc0" presStyleIdx="2" presStyleCnt="3">
        <dgm:presLayoutVars>
          <dgm:chPref val="3"/>
        </dgm:presLayoutVars>
      </dgm:prSet>
      <dgm:spPr/>
    </dgm:pt>
    <dgm:pt modelId="{C23CE5A5-2765-874F-999C-6EE5359DEF66}" type="pres">
      <dgm:prSet presAssocID="{FB7E49BC-2FAE-4318-8581-A58B02EC8920}" presName="hierChild2" presStyleCnt="0"/>
      <dgm:spPr/>
    </dgm:pt>
  </dgm:ptLst>
  <dgm:cxnLst>
    <dgm:cxn modelId="{2C52220B-FFEE-0E40-B64F-BD8CC3DC9210}" type="presOf" srcId="{4AD3BA58-293E-4978-8F89-B108ADC45ED9}" destId="{A297521C-153D-6842-9CE2-456D7CFB7AB6}" srcOrd="0" destOrd="0" presId="urn:microsoft.com/office/officeart/2005/8/layout/hierarchy1"/>
    <dgm:cxn modelId="{B5AD8619-68F2-4BFE-9A34-49F2A4A7FA14}" srcId="{4AD3BA58-293E-4978-8F89-B108ADC45ED9}" destId="{C6EFBB6E-2129-45DE-ABAC-B80EB560D70C}" srcOrd="0" destOrd="0" parTransId="{E67E638F-7683-454F-A9D3-E8BA92E82DF2}" sibTransId="{529A7D53-A1B8-45B6-8842-232CF20BBDBA}"/>
    <dgm:cxn modelId="{76C32156-9EA7-4F48-8B4D-CEA38BC734B6}" type="presOf" srcId="{FB7E49BC-2FAE-4318-8581-A58B02EC8920}" destId="{F363FFED-C1B9-DC4E-9703-E300235E4524}" srcOrd="0" destOrd="0" presId="urn:microsoft.com/office/officeart/2005/8/layout/hierarchy1"/>
    <dgm:cxn modelId="{5F58B362-9E97-4CD1-A18A-685F45694FDD}" srcId="{4AD3BA58-293E-4978-8F89-B108ADC45ED9}" destId="{7F00A1C7-1582-48EF-B81A-44E9B2542B55}" srcOrd="1" destOrd="0" parTransId="{35EA6FF3-A2D4-4E80-A5BF-F4A4F5B2B60A}" sibTransId="{B56EF233-E80D-4D2C-8F03-4FB9FD2A0A60}"/>
    <dgm:cxn modelId="{AEE1DBDC-1893-4A50-A4EC-039ECDF52C84}" srcId="{4AD3BA58-293E-4978-8F89-B108ADC45ED9}" destId="{FB7E49BC-2FAE-4318-8581-A58B02EC8920}" srcOrd="2" destOrd="0" parTransId="{371291CA-D54D-491B-A5B4-2846170B2E91}" sibTransId="{3580DE16-DAAC-4576-995A-CD17ED99A350}"/>
    <dgm:cxn modelId="{E8FE84F4-14A8-074E-B88C-D065C40B7AB8}" type="presOf" srcId="{C6EFBB6E-2129-45DE-ABAC-B80EB560D70C}" destId="{8D2FB3CB-F2F1-C248-93EC-A40869F0CB71}" srcOrd="0" destOrd="0" presId="urn:microsoft.com/office/officeart/2005/8/layout/hierarchy1"/>
    <dgm:cxn modelId="{5CBEA8F8-DD6C-3543-AD44-B46C86B90DA7}" type="presOf" srcId="{7F00A1C7-1582-48EF-B81A-44E9B2542B55}" destId="{8B57003F-F7CC-1C42-BA76-1A6E8EA830CB}" srcOrd="0" destOrd="0" presId="urn:microsoft.com/office/officeart/2005/8/layout/hierarchy1"/>
    <dgm:cxn modelId="{62E6E0E4-84D3-1349-9B53-0A45CFCE2DFD}" type="presParOf" srcId="{A297521C-153D-6842-9CE2-456D7CFB7AB6}" destId="{C1866414-0C5D-F347-92BB-87B0BA96E7B5}" srcOrd="0" destOrd="0" presId="urn:microsoft.com/office/officeart/2005/8/layout/hierarchy1"/>
    <dgm:cxn modelId="{31C11B0C-CE98-B543-A21C-0B8A6AD8FE3B}" type="presParOf" srcId="{C1866414-0C5D-F347-92BB-87B0BA96E7B5}" destId="{01E395CA-64DA-C148-B84D-06DAC38EDD81}" srcOrd="0" destOrd="0" presId="urn:microsoft.com/office/officeart/2005/8/layout/hierarchy1"/>
    <dgm:cxn modelId="{247C9C8C-B138-4440-85A0-F5482041A0DB}" type="presParOf" srcId="{01E395CA-64DA-C148-B84D-06DAC38EDD81}" destId="{7282FDD2-DB5E-9A43-800B-FF25F0459D20}" srcOrd="0" destOrd="0" presId="urn:microsoft.com/office/officeart/2005/8/layout/hierarchy1"/>
    <dgm:cxn modelId="{936EFBEC-0695-3F4C-ABF9-05CF35218865}" type="presParOf" srcId="{01E395CA-64DA-C148-B84D-06DAC38EDD81}" destId="{8D2FB3CB-F2F1-C248-93EC-A40869F0CB71}" srcOrd="1" destOrd="0" presId="urn:microsoft.com/office/officeart/2005/8/layout/hierarchy1"/>
    <dgm:cxn modelId="{551F4FB6-C0F8-664B-9467-A2D34E89A58A}" type="presParOf" srcId="{C1866414-0C5D-F347-92BB-87B0BA96E7B5}" destId="{DA164AF8-E212-C040-B272-FF300AD423D3}" srcOrd="1" destOrd="0" presId="urn:microsoft.com/office/officeart/2005/8/layout/hierarchy1"/>
    <dgm:cxn modelId="{80AA0B14-2E25-794E-B78A-72E02AED2E99}" type="presParOf" srcId="{A297521C-153D-6842-9CE2-456D7CFB7AB6}" destId="{3B0E022C-5A25-BC4D-A16B-76868EFAB95A}" srcOrd="1" destOrd="0" presId="urn:microsoft.com/office/officeart/2005/8/layout/hierarchy1"/>
    <dgm:cxn modelId="{37F10D24-4941-C448-AF2D-E1F69D63A240}" type="presParOf" srcId="{3B0E022C-5A25-BC4D-A16B-76868EFAB95A}" destId="{357005D5-6558-9E4F-BB4F-F38819CCA877}" srcOrd="0" destOrd="0" presId="urn:microsoft.com/office/officeart/2005/8/layout/hierarchy1"/>
    <dgm:cxn modelId="{7BA974E8-8AB4-6B4E-A655-C42C3B093087}" type="presParOf" srcId="{357005D5-6558-9E4F-BB4F-F38819CCA877}" destId="{632E5979-7E75-9E4B-B215-8790955661B9}" srcOrd="0" destOrd="0" presId="urn:microsoft.com/office/officeart/2005/8/layout/hierarchy1"/>
    <dgm:cxn modelId="{D8D62876-0D0F-D94B-8000-B911070FA81F}" type="presParOf" srcId="{357005D5-6558-9E4F-BB4F-F38819CCA877}" destId="{8B57003F-F7CC-1C42-BA76-1A6E8EA830CB}" srcOrd="1" destOrd="0" presId="urn:microsoft.com/office/officeart/2005/8/layout/hierarchy1"/>
    <dgm:cxn modelId="{757B8F80-B5F2-C34A-A2EA-5D281F11C86F}" type="presParOf" srcId="{3B0E022C-5A25-BC4D-A16B-76868EFAB95A}" destId="{13943DCC-F7E3-9E47-8792-BBD2524B3215}" srcOrd="1" destOrd="0" presId="urn:microsoft.com/office/officeart/2005/8/layout/hierarchy1"/>
    <dgm:cxn modelId="{E8EF27EC-39B8-FC4C-B5AB-EAD1114FA0D3}" type="presParOf" srcId="{A297521C-153D-6842-9CE2-456D7CFB7AB6}" destId="{AA3CD392-1785-C848-BFDE-34AAB324FF2D}" srcOrd="2" destOrd="0" presId="urn:microsoft.com/office/officeart/2005/8/layout/hierarchy1"/>
    <dgm:cxn modelId="{9DC44A5E-AB89-3741-A5DA-0D4F03A37ADA}" type="presParOf" srcId="{AA3CD392-1785-C848-BFDE-34AAB324FF2D}" destId="{39849A45-C401-6A4C-9BCA-ED4CA20CFA39}" srcOrd="0" destOrd="0" presId="urn:microsoft.com/office/officeart/2005/8/layout/hierarchy1"/>
    <dgm:cxn modelId="{15A6AD72-6EEA-D749-9369-736F4503715C}" type="presParOf" srcId="{39849A45-C401-6A4C-9BCA-ED4CA20CFA39}" destId="{481C0299-CDAE-4747-B72D-9456FF0D1BA2}" srcOrd="0" destOrd="0" presId="urn:microsoft.com/office/officeart/2005/8/layout/hierarchy1"/>
    <dgm:cxn modelId="{F48D52DB-B012-354C-9D5D-FDE28D3A2589}" type="presParOf" srcId="{39849A45-C401-6A4C-9BCA-ED4CA20CFA39}" destId="{F363FFED-C1B9-DC4E-9703-E300235E4524}" srcOrd="1" destOrd="0" presId="urn:microsoft.com/office/officeart/2005/8/layout/hierarchy1"/>
    <dgm:cxn modelId="{D5C0CFAA-4344-E443-97E2-CDC5304A5224}" type="presParOf" srcId="{AA3CD392-1785-C848-BFDE-34AAB324FF2D}" destId="{C23CE5A5-2765-874F-999C-6EE5359DEF6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64B89-DA1F-F94F-9B7F-FAD269DD76A7}">
      <dsp:nvSpPr>
        <dsp:cNvPr id="0" name=""/>
        <dsp:cNvSpPr/>
      </dsp:nvSpPr>
      <dsp:spPr>
        <a:xfrm>
          <a:off x="3952398" y="54391"/>
          <a:ext cx="2610802" cy="2610802"/>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en-US" sz="2600" kern="1200" dirty="0"/>
            <a:t>Business</a:t>
          </a:r>
        </a:p>
      </dsp:txBody>
      <dsp:txXfrm>
        <a:off x="4300505" y="511282"/>
        <a:ext cx="1914588" cy="1174861"/>
      </dsp:txXfrm>
    </dsp:sp>
    <dsp:sp modelId="{0CA34910-5375-8F4D-BD20-6546FAB35FAE}">
      <dsp:nvSpPr>
        <dsp:cNvPr id="0" name=""/>
        <dsp:cNvSpPr/>
      </dsp:nvSpPr>
      <dsp:spPr>
        <a:xfrm>
          <a:off x="4894463" y="1686143"/>
          <a:ext cx="2610802" cy="2610802"/>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en-US" sz="2600" kern="1200" dirty="0"/>
            <a:t>Family</a:t>
          </a:r>
        </a:p>
      </dsp:txBody>
      <dsp:txXfrm>
        <a:off x="5692933" y="2360600"/>
        <a:ext cx="1566481" cy="1435941"/>
      </dsp:txXfrm>
    </dsp:sp>
    <dsp:sp modelId="{41A4A1B5-C604-CE47-86A5-443966ADB2D5}">
      <dsp:nvSpPr>
        <dsp:cNvPr id="0" name=""/>
        <dsp:cNvSpPr/>
      </dsp:nvSpPr>
      <dsp:spPr>
        <a:xfrm>
          <a:off x="3010333" y="1686143"/>
          <a:ext cx="2610802" cy="2610802"/>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en-US" sz="2600" kern="1200" dirty="0"/>
            <a:t>Spiritual Community</a:t>
          </a:r>
        </a:p>
      </dsp:txBody>
      <dsp:txXfrm>
        <a:off x="3256184" y="2360600"/>
        <a:ext cx="1566481" cy="14359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438378-F605-4512-9151-A4F3AEB8770A}">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BFA327-2CD1-41B8-8E2B-F374B7A48DB7}">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9B1BD4-9643-4C44-A885-EAA30B15C964}">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111250">
            <a:lnSpc>
              <a:spcPct val="90000"/>
            </a:lnSpc>
            <a:spcBef>
              <a:spcPct val="0"/>
            </a:spcBef>
            <a:spcAft>
              <a:spcPct val="35000"/>
            </a:spcAft>
            <a:buNone/>
          </a:pPr>
          <a:r>
            <a:rPr lang="en-US" sz="2500" b="0" i="0" kern="1200" dirty="0"/>
            <a:t>Churches within a common geographical area (due to collaborative meetings).  Typically 6-8 churches form one cohort. </a:t>
          </a:r>
          <a:endParaRPr lang="en-US" sz="2500" kern="1200" dirty="0"/>
        </a:p>
      </dsp:txBody>
      <dsp:txXfrm>
        <a:off x="1437631" y="531"/>
        <a:ext cx="9077968" cy="1244702"/>
      </dsp:txXfrm>
    </dsp:sp>
    <dsp:sp modelId="{12C60EE1-B5D2-4EDE-93A6-2B7F7BB4A5E5}">
      <dsp:nvSpPr>
        <dsp:cNvPr id="0" name=""/>
        <dsp:cNvSpPr/>
      </dsp:nvSpPr>
      <dsp:spPr>
        <a:xfrm>
          <a:off x="0" y="1556410"/>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915542-6404-49A1-8C27-E2168FDA8382}">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BF5E30-E8FC-4F60-B5D6-162475B2AF98}">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111250">
            <a:lnSpc>
              <a:spcPct val="90000"/>
            </a:lnSpc>
            <a:spcBef>
              <a:spcPct val="0"/>
            </a:spcBef>
            <a:spcAft>
              <a:spcPct val="35000"/>
            </a:spcAft>
            <a:buNone/>
          </a:pPr>
          <a:r>
            <a:rPr lang="en-US" sz="2500" b="0" i="0" kern="1200" dirty="0"/>
            <a:t>The churches should have some common goal that they can work on collaboratively.</a:t>
          </a:r>
          <a:endParaRPr lang="en-US" sz="2500" kern="1200" dirty="0"/>
        </a:p>
      </dsp:txBody>
      <dsp:txXfrm>
        <a:off x="1437631" y="1556410"/>
        <a:ext cx="9077968" cy="1244702"/>
      </dsp:txXfrm>
    </dsp:sp>
    <dsp:sp modelId="{CEF8666B-7700-4C98-9791-64045375E653}">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20C2D5-9279-4164-8868-E947AFF4A136}">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7DF220-E89D-4D4B-B437-263EA153093E}">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111250">
            <a:lnSpc>
              <a:spcPct val="90000"/>
            </a:lnSpc>
            <a:spcBef>
              <a:spcPct val="0"/>
            </a:spcBef>
            <a:spcAft>
              <a:spcPct val="35000"/>
            </a:spcAft>
            <a:buNone/>
          </a:pPr>
          <a:r>
            <a:rPr lang="en-US" sz="2500" b="0" i="0" kern="1200" dirty="0"/>
            <a:t>An eager leadership team, including the pastor, willing to commit to 18 months together.</a:t>
          </a:r>
          <a:endParaRPr lang="en-US" sz="2500" kern="1200" dirty="0"/>
        </a:p>
      </dsp:txBody>
      <dsp:txXfrm>
        <a:off x="1437631" y="3112289"/>
        <a:ext cx="9077968" cy="12447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82FDD2-DB5E-9A43-800B-FF25F0459D20}">
      <dsp:nvSpPr>
        <dsp:cNvPr id="0" name=""/>
        <dsp:cNvSpPr/>
      </dsp:nvSpPr>
      <dsp:spPr>
        <a:xfrm>
          <a:off x="0" y="524133"/>
          <a:ext cx="2918936" cy="185352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2FB3CB-F2F1-C248-93EC-A40869F0CB71}">
      <dsp:nvSpPr>
        <dsp:cNvPr id="0" name=""/>
        <dsp:cNvSpPr/>
      </dsp:nvSpPr>
      <dsp:spPr>
        <a:xfrm>
          <a:off x="324326" y="832243"/>
          <a:ext cx="2918936" cy="185352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Sixteen Facilitated Cohort Sessions for the Pastors</a:t>
          </a:r>
        </a:p>
      </dsp:txBody>
      <dsp:txXfrm>
        <a:off x="378614" y="886531"/>
        <a:ext cx="2810360" cy="1744948"/>
      </dsp:txXfrm>
    </dsp:sp>
    <dsp:sp modelId="{632E5979-7E75-9E4B-B215-8790955661B9}">
      <dsp:nvSpPr>
        <dsp:cNvPr id="0" name=""/>
        <dsp:cNvSpPr/>
      </dsp:nvSpPr>
      <dsp:spPr>
        <a:xfrm>
          <a:off x="3567588" y="524133"/>
          <a:ext cx="2918936" cy="185352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57003F-F7CC-1C42-BA76-1A6E8EA830CB}">
      <dsp:nvSpPr>
        <dsp:cNvPr id="0" name=""/>
        <dsp:cNvSpPr/>
      </dsp:nvSpPr>
      <dsp:spPr>
        <a:xfrm>
          <a:off x="3891915" y="832243"/>
          <a:ext cx="2918936" cy="185352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A Discovery Process for Each Congregation (survey, focus groups, community needs assessment)</a:t>
          </a:r>
        </a:p>
      </dsp:txBody>
      <dsp:txXfrm>
        <a:off x="3946203" y="886531"/>
        <a:ext cx="2810360" cy="1744948"/>
      </dsp:txXfrm>
    </dsp:sp>
    <dsp:sp modelId="{481C0299-CDAE-4747-B72D-9456FF0D1BA2}">
      <dsp:nvSpPr>
        <dsp:cNvPr id="0" name=""/>
        <dsp:cNvSpPr/>
      </dsp:nvSpPr>
      <dsp:spPr>
        <a:xfrm>
          <a:off x="7135177" y="524133"/>
          <a:ext cx="2918936" cy="185352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63FFED-C1B9-DC4E-9703-E300235E4524}">
      <dsp:nvSpPr>
        <dsp:cNvPr id="0" name=""/>
        <dsp:cNvSpPr/>
      </dsp:nvSpPr>
      <dsp:spPr>
        <a:xfrm>
          <a:off x="7459503" y="832243"/>
          <a:ext cx="2918936" cy="185352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Two Visioning Retreats for Leaders!</a:t>
          </a:r>
        </a:p>
      </dsp:txBody>
      <dsp:txXfrm>
        <a:off x="7513791" y="886531"/>
        <a:ext cx="2810360" cy="1744948"/>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650A48-9F1A-1997-26B7-6ECCA73B7F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4062CDF-FE99-2A8D-959C-A6E5A206AC6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1C45FE-FF7D-5B46-B990-303B181F4D37}" type="datetimeFigureOut">
              <a:rPr lang="en-US" smtClean="0"/>
              <a:t>9/25/24</a:t>
            </a:fld>
            <a:endParaRPr lang="en-US"/>
          </a:p>
        </p:txBody>
      </p:sp>
      <p:sp>
        <p:nvSpPr>
          <p:cNvPr id="4" name="Footer Placeholder 3">
            <a:extLst>
              <a:ext uri="{FF2B5EF4-FFF2-40B4-BE49-F238E27FC236}">
                <a16:creationId xmlns:a16="http://schemas.microsoft.com/office/drawing/2014/main" id="{5670CA3F-F3F8-E1A1-DA04-12922739B7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ECA7046-9387-C3CB-9C88-4700007F1A5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2AEE77B-CD52-E343-B6B4-72B02FB79305}" type="slidenum">
              <a:rPr lang="en-US" smtClean="0"/>
              <a:t>‹#›</a:t>
            </a:fld>
            <a:endParaRPr lang="en-US"/>
          </a:p>
        </p:txBody>
      </p:sp>
    </p:spTree>
    <p:extLst>
      <p:ext uri="{BB962C8B-B14F-4D97-AF65-F5344CB8AC3E}">
        <p14:creationId xmlns:p14="http://schemas.microsoft.com/office/powerpoint/2010/main" val="7237519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072493-86C1-284B-908A-FD230E340C3A}" type="datetimeFigureOut">
              <a:rPr lang="en-US" smtClean="0"/>
              <a:t>9/25/24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D92324-2899-8447-ABEA-956048AE4D68}" type="slidenum">
              <a:rPr lang="en-US" smtClean="0"/>
              <a:t>‹#›</a:t>
            </a:fld>
            <a:endParaRPr lang="en-US"/>
          </a:p>
        </p:txBody>
      </p:sp>
    </p:spTree>
    <p:extLst>
      <p:ext uri="{BB962C8B-B14F-4D97-AF65-F5344CB8AC3E}">
        <p14:creationId xmlns:p14="http://schemas.microsoft.com/office/powerpoint/2010/main" val="3259898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ChangeArrowheads="1"/>
          </p:cNvSpPr>
          <p:nvPr>
            <p:ph type="hd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8000">
                <a:solidFill>
                  <a:schemeClr val="bg1"/>
                </a:solidFill>
                <a:latin typeface="Arial" charset="0"/>
                <a:ea typeface="ＭＳ Ｐゴシック" charset="0"/>
              </a:defRPr>
            </a:lvl1pPr>
            <a:lvl2pPr marL="742950" indent="-285750" eaLnBrk="0" hangingPunct="0">
              <a:defRPr sz="8000">
                <a:solidFill>
                  <a:schemeClr val="bg1"/>
                </a:solidFill>
                <a:latin typeface="Arial" charset="0"/>
                <a:ea typeface="ＭＳ Ｐゴシック" charset="0"/>
              </a:defRPr>
            </a:lvl2pPr>
            <a:lvl3pPr marL="1143000" indent="-228600" eaLnBrk="0" hangingPunct="0">
              <a:defRPr sz="8000">
                <a:solidFill>
                  <a:schemeClr val="bg1"/>
                </a:solidFill>
                <a:latin typeface="Arial" charset="0"/>
                <a:ea typeface="ＭＳ Ｐゴシック" charset="0"/>
              </a:defRPr>
            </a:lvl3pPr>
            <a:lvl4pPr marL="1600200" indent="-228600" eaLnBrk="0" hangingPunct="0">
              <a:defRPr sz="8000">
                <a:solidFill>
                  <a:schemeClr val="bg1"/>
                </a:solidFill>
                <a:latin typeface="Arial" charset="0"/>
                <a:ea typeface="ＭＳ Ｐゴシック" charset="0"/>
              </a:defRPr>
            </a:lvl4pPr>
            <a:lvl5pPr marL="2057400" indent="-228600" eaLnBrk="0" hangingPunct="0">
              <a:defRPr sz="8000">
                <a:solidFill>
                  <a:schemeClr val="bg1"/>
                </a:solidFill>
                <a:latin typeface="Arial" charset="0"/>
                <a:ea typeface="ＭＳ Ｐゴシック" charset="0"/>
              </a:defRPr>
            </a:lvl5pPr>
            <a:lvl6pPr marL="2514600" indent="-228600" algn="ctr" eaLnBrk="0" fontAlgn="base" hangingPunct="0">
              <a:spcBef>
                <a:spcPct val="50000"/>
              </a:spcBef>
              <a:spcAft>
                <a:spcPct val="0"/>
              </a:spcAft>
              <a:defRPr sz="8000">
                <a:solidFill>
                  <a:schemeClr val="bg1"/>
                </a:solidFill>
                <a:latin typeface="Arial" charset="0"/>
                <a:ea typeface="ＭＳ Ｐゴシック" charset="0"/>
              </a:defRPr>
            </a:lvl6pPr>
            <a:lvl7pPr marL="2971800" indent="-228600" algn="ctr" eaLnBrk="0" fontAlgn="base" hangingPunct="0">
              <a:spcBef>
                <a:spcPct val="50000"/>
              </a:spcBef>
              <a:spcAft>
                <a:spcPct val="0"/>
              </a:spcAft>
              <a:defRPr sz="8000">
                <a:solidFill>
                  <a:schemeClr val="bg1"/>
                </a:solidFill>
                <a:latin typeface="Arial" charset="0"/>
                <a:ea typeface="ＭＳ Ｐゴシック" charset="0"/>
              </a:defRPr>
            </a:lvl7pPr>
            <a:lvl8pPr marL="3429000" indent="-228600" algn="ctr" eaLnBrk="0" fontAlgn="base" hangingPunct="0">
              <a:spcBef>
                <a:spcPct val="50000"/>
              </a:spcBef>
              <a:spcAft>
                <a:spcPct val="0"/>
              </a:spcAft>
              <a:defRPr sz="8000">
                <a:solidFill>
                  <a:schemeClr val="bg1"/>
                </a:solidFill>
                <a:latin typeface="Arial" charset="0"/>
                <a:ea typeface="ＭＳ Ｐゴシック" charset="0"/>
              </a:defRPr>
            </a:lvl8pPr>
            <a:lvl9pPr marL="3886200" indent="-228600" algn="ctr" eaLnBrk="0" fontAlgn="base" hangingPunct="0">
              <a:spcBef>
                <a:spcPct val="50000"/>
              </a:spcBef>
              <a:spcAft>
                <a:spcPct val="0"/>
              </a:spcAft>
              <a:defRPr sz="8000">
                <a:solidFill>
                  <a:schemeClr val="bg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t>CoreClarity Individual Session</a:t>
            </a:r>
          </a:p>
        </p:txBody>
      </p:sp>
      <p:sp>
        <p:nvSpPr>
          <p:cNvPr id="323587" name="Rectangle 3"/>
          <p:cNvSpPr>
            <a:spLocks noGrp="1" noChangeArrowheads="1"/>
          </p:cNvSpPr>
          <p:nvPr>
            <p:ph type="dt" sz="quarter"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8000">
                <a:solidFill>
                  <a:schemeClr val="bg1"/>
                </a:solidFill>
                <a:latin typeface="Arial" charset="0"/>
                <a:ea typeface="ＭＳ Ｐゴシック" charset="0"/>
              </a:defRPr>
            </a:lvl1pPr>
            <a:lvl2pPr marL="742950" indent="-285750" eaLnBrk="0" hangingPunct="0">
              <a:defRPr sz="8000">
                <a:solidFill>
                  <a:schemeClr val="bg1"/>
                </a:solidFill>
                <a:latin typeface="Arial" charset="0"/>
                <a:ea typeface="ＭＳ Ｐゴシック" charset="0"/>
              </a:defRPr>
            </a:lvl2pPr>
            <a:lvl3pPr marL="1143000" indent="-228600" eaLnBrk="0" hangingPunct="0">
              <a:defRPr sz="8000">
                <a:solidFill>
                  <a:schemeClr val="bg1"/>
                </a:solidFill>
                <a:latin typeface="Arial" charset="0"/>
                <a:ea typeface="ＭＳ Ｐゴシック" charset="0"/>
              </a:defRPr>
            </a:lvl3pPr>
            <a:lvl4pPr marL="1600200" indent="-228600" eaLnBrk="0" hangingPunct="0">
              <a:defRPr sz="8000">
                <a:solidFill>
                  <a:schemeClr val="bg1"/>
                </a:solidFill>
                <a:latin typeface="Arial" charset="0"/>
                <a:ea typeface="ＭＳ Ｐゴシック" charset="0"/>
              </a:defRPr>
            </a:lvl4pPr>
            <a:lvl5pPr marL="2057400" indent="-228600" eaLnBrk="0" hangingPunct="0">
              <a:defRPr sz="8000">
                <a:solidFill>
                  <a:schemeClr val="bg1"/>
                </a:solidFill>
                <a:latin typeface="Arial" charset="0"/>
                <a:ea typeface="ＭＳ Ｐゴシック" charset="0"/>
              </a:defRPr>
            </a:lvl5pPr>
            <a:lvl6pPr marL="2514600" indent="-228600" algn="ctr" eaLnBrk="0" fontAlgn="base" hangingPunct="0">
              <a:spcBef>
                <a:spcPct val="50000"/>
              </a:spcBef>
              <a:spcAft>
                <a:spcPct val="0"/>
              </a:spcAft>
              <a:defRPr sz="8000">
                <a:solidFill>
                  <a:schemeClr val="bg1"/>
                </a:solidFill>
                <a:latin typeface="Arial" charset="0"/>
                <a:ea typeface="ＭＳ Ｐゴシック" charset="0"/>
              </a:defRPr>
            </a:lvl6pPr>
            <a:lvl7pPr marL="2971800" indent="-228600" algn="ctr" eaLnBrk="0" fontAlgn="base" hangingPunct="0">
              <a:spcBef>
                <a:spcPct val="50000"/>
              </a:spcBef>
              <a:spcAft>
                <a:spcPct val="0"/>
              </a:spcAft>
              <a:defRPr sz="8000">
                <a:solidFill>
                  <a:schemeClr val="bg1"/>
                </a:solidFill>
                <a:latin typeface="Arial" charset="0"/>
                <a:ea typeface="ＭＳ Ｐゴシック" charset="0"/>
              </a:defRPr>
            </a:lvl7pPr>
            <a:lvl8pPr marL="3429000" indent="-228600" algn="ctr" eaLnBrk="0" fontAlgn="base" hangingPunct="0">
              <a:spcBef>
                <a:spcPct val="50000"/>
              </a:spcBef>
              <a:spcAft>
                <a:spcPct val="0"/>
              </a:spcAft>
              <a:defRPr sz="8000">
                <a:solidFill>
                  <a:schemeClr val="bg1"/>
                </a:solidFill>
                <a:latin typeface="Arial" charset="0"/>
                <a:ea typeface="ＭＳ Ｐゴシック" charset="0"/>
              </a:defRPr>
            </a:lvl8pPr>
            <a:lvl9pPr marL="3886200" indent="-228600" algn="ctr" eaLnBrk="0" fontAlgn="base" hangingPunct="0">
              <a:spcBef>
                <a:spcPct val="50000"/>
              </a:spcBef>
              <a:spcAft>
                <a:spcPct val="0"/>
              </a:spcAft>
              <a:defRPr sz="8000">
                <a:solidFill>
                  <a:schemeClr val="bg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t>Version 3.1 10/8/2007</a:t>
            </a:r>
          </a:p>
        </p:txBody>
      </p:sp>
      <p:sp>
        <p:nvSpPr>
          <p:cNvPr id="323588" name="Rectangle 6"/>
          <p:cNvSpPr>
            <a:spLocks noGrp="1" noChangeArrowheads="1"/>
          </p:cNvSpPr>
          <p:nvPr>
            <p:ph type="ftr" sz="quarter" idx="4"/>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8000">
                <a:solidFill>
                  <a:schemeClr val="bg1"/>
                </a:solidFill>
                <a:latin typeface="Arial" charset="0"/>
                <a:ea typeface="ＭＳ Ｐゴシック" charset="0"/>
              </a:defRPr>
            </a:lvl1pPr>
            <a:lvl2pPr marL="742950" indent="-285750" eaLnBrk="0" hangingPunct="0">
              <a:defRPr sz="8000">
                <a:solidFill>
                  <a:schemeClr val="bg1"/>
                </a:solidFill>
                <a:latin typeface="Arial" charset="0"/>
                <a:ea typeface="ＭＳ Ｐゴシック" charset="0"/>
              </a:defRPr>
            </a:lvl2pPr>
            <a:lvl3pPr marL="1143000" indent="-228600" eaLnBrk="0" hangingPunct="0">
              <a:defRPr sz="8000">
                <a:solidFill>
                  <a:schemeClr val="bg1"/>
                </a:solidFill>
                <a:latin typeface="Arial" charset="0"/>
                <a:ea typeface="ＭＳ Ｐゴシック" charset="0"/>
              </a:defRPr>
            </a:lvl3pPr>
            <a:lvl4pPr marL="1600200" indent="-228600" eaLnBrk="0" hangingPunct="0">
              <a:defRPr sz="8000">
                <a:solidFill>
                  <a:schemeClr val="bg1"/>
                </a:solidFill>
                <a:latin typeface="Arial" charset="0"/>
                <a:ea typeface="ＭＳ Ｐゴシック" charset="0"/>
              </a:defRPr>
            </a:lvl4pPr>
            <a:lvl5pPr marL="2057400" indent="-228600" eaLnBrk="0" hangingPunct="0">
              <a:defRPr sz="8000">
                <a:solidFill>
                  <a:schemeClr val="bg1"/>
                </a:solidFill>
                <a:latin typeface="Arial" charset="0"/>
                <a:ea typeface="ＭＳ Ｐゴシック" charset="0"/>
              </a:defRPr>
            </a:lvl5pPr>
            <a:lvl6pPr marL="2514600" indent="-228600" algn="ctr" eaLnBrk="0" fontAlgn="base" hangingPunct="0">
              <a:spcBef>
                <a:spcPct val="50000"/>
              </a:spcBef>
              <a:spcAft>
                <a:spcPct val="0"/>
              </a:spcAft>
              <a:defRPr sz="8000">
                <a:solidFill>
                  <a:schemeClr val="bg1"/>
                </a:solidFill>
                <a:latin typeface="Arial" charset="0"/>
                <a:ea typeface="ＭＳ Ｐゴシック" charset="0"/>
              </a:defRPr>
            </a:lvl6pPr>
            <a:lvl7pPr marL="2971800" indent="-228600" algn="ctr" eaLnBrk="0" fontAlgn="base" hangingPunct="0">
              <a:spcBef>
                <a:spcPct val="50000"/>
              </a:spcBef>
              <a:spcAft>
                <a:spcPct val="0"/>
              </a:spcAft>
              <a:defRPr sz="8000">
                <a:solidFill>
                  <a:schemeClr val="bg1"/>
                </a:solidFill>
                <a:latin typeface="Arial" charset="0"/>
                <a:ea typeface="ＭＳ Ｐゴシック" charset="0"/>
              </a:defRPr>
            </a:lvl7pPr>
            <a:lvl8pPr marL="3429000" indent="-228600" algn="ctr" eaLnBrk="0" fontAlgn="base" hangingPunct="0">
              <a:spcBef>
                <a:spcPct val="50000"/>
              </a:spcBef>
              <a:spcAft>
                <a:spcPct val="0"/>
              </a:spcAft>
              <a:defRPr sz="8000">
                <a:solidFill>
                  <a:schemeClr val="bg1"/>
                </a:solidFill>
                <a:latin typeface="Arial" charset="0"/>
                <a:ea typeface="ＭＳ Ｐゴシック" charset="0"/>
              </a:defRPr>
            </a:lvl8pPr>
            <a:lvl9pPr marL="3886200" indent="-228600" algn="ctr" eaLnBrk="0" fontAlgn="base" hangingPunct="0">
              <a:spcBef>
                <a:spcPct val="50000"/>
              </a:spcBef>
              <a:spcAft>
                <a:spcPct val="0"/>
              </a:spcAft>
              <a:defRPr sz="8000">
                <a:solidFill>
                  <a:schemeClr val="bg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charset="0"/>
                <a:ea typeface="ＭＳ Ｐゴシック" charset="0"/>
                <a:cs typeface="+mn-cs"/>
              </a:rPr>
              <a:t>Copyright </a:t>
            </a:r>
            <a:r>
              <a:rPr kumimoji="0" lang="en-US" sz="900" b="0" i="0" u="none" strike="noStrike" kern="1200" cap="none" spc="0" normalizeH="0" baseline="0" noProof="0">
                <a:ln>
                  <a:noFill/>
                </a:ln>
                <a:solidFill>
                  <a:prstClr val="black"/>
                </a:solidFill>
                <a:effectLst/>
                <a:uLnTx/>
                <a:uFillTx/>
                <a:latin typeface="Arial" charset="0"/>
                <a:ea typeface="ＭＳ Ｐゴシック" charset="0"/>
                <a:cs typeface="Arial" charset="0"/>
              </a:rPr>
              <a:t>® CoreClarity, Inc., 2004-2007.  All rights reserved.  These notes are provided as a convenience for facilitators of the In-Powering People &amp; Teams program and are not to be aggregated, copied or distributed to unauthorized individuals.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3235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8000">
                <a:solidFill>
                  <a:schemeClr val="bg1"/>
                </a:solidFill>
                <a:latin typeface="Arial" charset="0"/>
                <a:ea typeface="ＭＳ Ｐゴシック" charset="0"/>
              </a:defRPr>
            </a:lvl1pPr>
            <a:lvl2pPr marL="742950" indent="-285750" eaLnBrk="0" hangingPunct="0">
              <a:defRPr sz="8000">
                <a:solidFill>
                  <a:schemeClr val="bg1"/>
                </a:solidFill>
                <a:latin typeface="Arial" charset="0"/>
                <a:ea typeface="ＭＳ Ｐゴシック" charset="0"/>
              </a:defRPr>
            </a:lvl2pPr>
            <a:lvl3pPr marL="1143000" indent="-228600" eaLnBrk="0" hangingPunct="0">
              <a:defRPr sz="8000">
                <a:solidFill>
                  <a:schemeClr val="bg1"/>
                </a:solidFill>
                <a:latin typeface="Arial" charset="0"/>
                <a:ea typeface="ＭＳ Ｐゴシック" charset="0"/>
              </a:defRPr>
            </a:lvl3pPr>
            <a:lvl4pPr marL="1600200" indent="-228600" eaLnBrk="0" hangingPunct="0">
              <a:defRPr sz="8000">
                <a:solidFill>
                  <a:schemeClr val="bg1"/>
                </a:solidFill>
                <a:latin typeface="Arial" charset="0"/>
                <a:ea typeface="ＭＳ Ｐゴシック" charset="0"/>
              </a:defRPr>
            </a:lvl4pPr>
            <a:lvl5pPr marL="2057400" indent="-228600" eaLnBrk="0" hangingPunct="0">
              <a:defRPr sz="8000">
                <a:solidFill>
                  <a:schemeClr val="bg1"/>
                </a:solidFill>
                <a:latin typeface="Arial" charset="0"/>
                <a:ea typeface="ＭＳ Ｐゴシック" charset="0"/>
              </a:defRPr>
            </a:lvl5pPr>
            <a:lvl6pPr marL="2514600" indent="-228600" algn="ctr" eaLnBrk="0" fontAlgn="base" hangingPunct="0">
              <a:spcBef>
                <a:spcPct val="50000"/>
              </a:spcBef>
              <a:spcAft>
                <a:spcPct val="0"/>
              </a:spcAft>
              <a:defRPr sz="8000">
                <a:solidFill>
                  <a:schemeClr val="bg1"/>
                </a:solidFill>
                <a:latin typeface="Arial" charset="0"/>
                <a:ea typeface="ＭＳ Ｐゴシック" charset="0"/>
              </a:defRPr>
            </a:lvl6pPr>
            <a:lvl7pPr marL="2971800" indent="-228600" algn="ctr" eaLnBrk="0" fontAlgn="base" hangingPunct="0">
              <a:spcBef>
                <a:spcPct val="50000"/>
              </a:spcBef>
              <a:spcAft>
                <a:spcPct val="0"/>
              </a:spcAft>
              <a:defRPr sz="8000">
                <a:solidFill>
                  <a:schemeClr val="bg1"/>
                </a:solidFill>
                <a:latin typeface="Arial" charset="0"/>
                <a:ea typeface="ＭＳ Ｐゴシック" charset="0"/>
              </a:defRPr>
            </a:lvl7pPr>
            <a:lvl8pPr marL="3429000" indent="-228600" algn="ctr" eaLnBrk="0" fontAlgn="base" hangingPunct="0">
              <a:spcBef>
                <a:spcPct val="50000"/>
              </a:spcBef>
              <a:spcAft>
                <a:spcPct val="0"/>
              </a:spcAft>
              <a:defRPr sz="8000">
                <a:solidFill>
                  <a:schemeClr val="bg1"/>
                </a:solidFill>
                <a:latin typeface="Arial" charset="0"/>
                <a:ea typeface="ＭＳ Ｐゴシック" charset="0"/>
              </a:defRPr>
            </a:lvl8pPr>
            <a:lvl9pPr marL="3886200" indent="-228600" algn="ctr" eaLnBrk="0" fontAlgn="base" hangingPunct="0">
              <a:spcBef>
                <a:spcPct val="50000"/>
              </a:spcBef>
              <a:spcAft>
                <a:spcPct val="0"/>
              </a:spcAft>
              <a:defRPr sz="8000">
                <a:solidFill>
                  <a:schemeClr val="bg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77D5651-6EF4-E140-A709-737E33CF8ADD}" type="slidenum">
              <a:rPr kumimoji="0" lang="en-US" sz="9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9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323590" name="Rectangle 2"/>
          <p:cNvSpPr>
            <a:spLocks noGrp="1" noRot="1" noChangeAspect="1" noChangeArrowheads="1" noTextEdit="1"/>
          </p:cNvSpPr>
          <p:nvPr>
            <p:ph type="sldImg"/>
          </p:nvPr>
        </p:nvSpPr>
        <p:spPr>
          <a:ln/>
        </p:spPr>
      </p:sp>
      <p:sp>
        <p:nvSpPr>
          <p:cNvPr id="323591"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The Gallup computers actually found between 300 and 400 different talents, which they narrowed down to 34 prevalent themes. The top theme shows up in the top five talents for about 33% of the people in the CoreClarity® database.  </a:t>
            </a:r>
          </a:p>
          <a:p>
            <a:pPr eaLnBrk="1" hangingPunct="1"/>
            <a:r>
              <a:rPr lang="en-US"/>
              <a:t>The CoreClarity® database currently has almost 6,500 people in it (May 2008), so there are enough data points to be statistically significant.  (If you have Analytical people in the group, they will care about knowing this.)   The people in the database range from students to executives and everyone in between.  The least prevalent theme shows up in less than 5% of the population. </a:t>
            </a:r>
          </a:p>
          <a:p>
            <a:pPr eaLnBrk="1" hangingPunct="1"/>
            <a:r>
              <a:rPr lang="en-US"/>
              <a:t>At this juncture, I want to be very clear.  At CoreClarity we are very specific about the difference between a talent and a strength.  In the name of the assessment and the titles of their books, Gallup uses the terms </a:t>
            </a:r>
            <a:r>
              <a:rPr lang="ja-JP" altLang="en-US"/>
              <a:t>“</a:t>
            </a:r>
            <a:r>
              <a:rPr lang="en-US"/>
              <a:t>talent theme</a:t>
            </a:r>
            <a:r>
              <a:rPr lang="ja-JP" altLang="en-US"/>
              <a:t>”</a:t>
            </a:r>
            <a:r>
              <a:rPr lang="en-US"/>
              <a:t> and </a:t>
            </a:r>
            <a:r>
              <a:rPr lang="ja-JP" altLang="en-US"/>
              <a:t>“</a:t>
            </a:r>
            <a:r>
              <a:rPr lang="en-US"/>
              <a:t>strength</a:t>
            </a:r>
            <a:r>
              <a:rPr lang="ja-JP" altLang="en-US"/>
              <a:t>”</a:t>
            </a:r>
            <a:r>
              <a:rPr lang="en-US"/>
              <a:t> interchangeably.  They are not synonymous.  The assessment does not measure your strengths, it actually measures your talents.  It should have been called </a:t>
            </a:r>
            <a:r>
              <a:rPr lang="ja-JP" altLang="en-US"/>
              <a:t>“</a:t>
            </a:r>
            <a:r>
              <a:rPr lang="en-US"/>
              <a:t>TalentFinder</a:t>
            </a:r>
            <a:r>
              <a:rPr lang="ja-JP" altLang="en-US"/>
              <a:t>”</a:t>
            </a:r>
            <a:r>
              <a:rPr lang="en-US"/>
              <a:t>!</a:t>
            </a:r>
          </a:p>
          <a:p>
            <a:pPr eaLnBrk="1" hangingPunct="1"/>
            <a:r>
              <a:rPr lang="en-US"/>
              <a:t>Remember what I said before, you can build 1, 20, 200 and even 2,000 strengths from your base talents.  And they can, but will probably not, have the same name as a talent.  Additionally, only the individual knows if a talent has become a strength.</a:t>
            </a:r>
          </a:p>
          <a:p>
            <a:pPr eaLnBrk="1" hangingPunct="1"/>
            <a:r>
              <a:rPr lang="en-US"/>
              <a:t>There are over 33 million potential combinations of talents. </a:t>
            </a:r>
          </a:p>
        </p:txBody>
      </p:sp>
    </p:spTree>
    <p:extLst>
      <p:ext uri="{BB962C8B-B14F-4D97-AF65-F5344CB8AC3E}">
        <p14:creationId xmlns:p14="http://schemas.microsoft.com/office/powerpoint/2010/main" val="6254993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E0311-1E6E-1F49-890E-9C77BC00CA51}"/>
              </a:ext>
            </a:extLst>
          </p:cNvPr>
          <p:cNvSpPr>
            <a:spLocks noGrp="1"/>
          </p:cNvSpPr>
          <p:nvPr>
            <p:ph type="ctrTitle"/>
          </p:nvPr>
        </p:nvSpPr>
        <p:spPr>
          <a:xfrm>
            <a:off x="991644" y="2705621"/>
            <a:ext cx="7212904" cy="1355486"/>
          </a:xfrm>
        </p:spPr>
        <p:txBody>
          <a:bodyPr anchor="b">
            <a:noAutofit/>
          </a:bodyPr>
          <a:lstStyle>
            <a:lvl1pPr algn="l">
              <a:defRPr sz="5400" b="1" i="0">
                <a:solidFill>
                  <a:srgbClr val="00A6D5"/>
                </a:solidFill>
                <a:latin typeface="Gotham Bold" pitchFamily="2" charset="0"/>
                <a:cs typeface="Gotham Bold"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DA353D67-527C-5F41-B56F-AA55D69B8AC0}"/>
              </a:ext>
            </a:extLst>
          </p:cNvPr>
          <p:cNvSpPr>
            <a:spLocks noGrp="1"/>
          </p:cNvSpPr>
          <p:nvPr>
            <p:ph type="subTitle" idx="1"/>
          </p:nvPr>
        </p:nvSpPr>
        <p:spPr>
          <a:xfrm>
            <a:off x="991644" y="4153182"/>
            <a:ext cx="7212904" cy="706915"/>
          </a:xfrm>
        </p:spPr>
        <p:txBody>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04002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62550-D47E-BB4F-A4B5-4C6964B3B062}"/>
              </a:ext>
            </a:extLst>
          </p:cNvPr>
          <p:cNvSpPr>
            <a:spLocks noGrp="1"/>
          </p:cNvSpPr>
          <p:nvPr>
            <p:ph type="title" hasCustomPrompt="1"/>
          </p:nvPr>
        </p:nvSpPr>
        <p:spPr>
          <a:xfrm>
            <a:off x="831850" y="1709738"/>
            <a:ext cx="10515600" cy="2852737"/>
          </a:xfrm>
        </p:spPr>
        <p:txBody>
          <a:bodyPr anchor="b"/>
          <a:lstStyle>
            <a:lvl1pPr>
              <a:defRPr sz="6000" b="1" i="0">
                <a:latin typeface="Gotham Bold" pitchFamily="2" charset="0"/>
                <a:cs typeface="Gotham Bold" pitchFamily="2" charset="0"/>
              </a:defRPr>
            </a:lvl1pPr>
          </a:lstStyle>
          <a:p>
            <a:r>
              <a:rPr lang="en-US" dirty="0"/>
              <a:t>Click to edit Master style</a:t>
            </a:r>
          </a:p>
        </p:txBody>
      </p:sp>
      <p:sp>
        <p:nvSpPr>
          <p:cNvPr id="3" name="Text Placeholder 2">
            <a:extLst>
              <a:ext uri="{FF2B5EF4-FFF2-40B4-BE49-F238E27FC236}">
                <a16:creationId xmlns:a16="http://schemas.microsoft.com/office/drawing/2014/main" id="{02B66904-7CE2-1A48-81CC-537A7EC6FDBB}"/>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Gotham Book" pitchFamily="2" charset="0"/>
                <a:cs typeface="Gotham Book"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TextBox 4">
            <a:extLst>
              <a:ext uri="{FF2B5EF4-FFF2-40B4-BE49-F238E27FC236}">
                <a16:creationId xmlns:a16="http://schemas.microsoft.com/office/drawing/2014/main" id="{F26A2E28-B41E-C445-97E3-90CF57248650}"/>
              </a:ext>
            </a:extLst>
          </p:cNvPr>
          <p:cNvSpPr txBox="1"/>
          <p:nvPr userDrawn="1"/>
        </p:nvSpPr>
        <p:spPr>
          <a:xfrm>
            <a:off x="11353800" y="6431280"/>
            <a:ext cx="411480" cy="261610"/>
          </a:xfrm>
          <a:prstGeom prst="rect">
            <a:avLst/>
          </a:prstGeom>
          <a:noFill/>
        </p:spPr>
        <p:txBody>
          <a:bodyPr wrap="square" rtlCol="0">
            <a:spAutoFit/>
          </a:bodyPr>
          <a:lstStyle/>
          <a:p>
            <a:pPr algn="ctr"/>
            <a:fld id="{64F63F55-1BD3-3C40-896C-A0AF872FD112}" type="slidenum">
              <a:rPr lang="en-US" sz="1100" smtClean="0">
                <a:solidFill>
                  <a:schemeClr val="tx1">
                    <a:lumMod val="50000"/>
                    <a:lumOff val="50000"/>
                  </a:schemeClr>
                </a:solidFill>
              </a:rPr>
              <a:pPr algn="ctr"/>
              <a:t>‹#›</a:t>
            </a:fld>
            <a:endParaRPr lang="en-US" sz="1100" dirty="0">
              <a:solidFill>
                <a:schemeClr val="tx1">
                  <a:lumMod val="50000"/>
                  <a:lumOff val="50000"/>
                </a:schemeClr>
              </a:solidFill>
            </a:endParaRPr>
          </a:p>
        </p:txBody>
      </p:sp>
    </p:spTree>
    <p:extLst>
      <p:ext uri="{BB962C8B-B14F-4D97-AF65-F5344CB8AC3E}">
        <p14:creationId xmlns:p14="http://schemas.microsoft.com/office/powerpoint/2010/main" val="769497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582C7-FA71-FA45-B2DF-D9EA925404ED}"/>
              </a:ext>
            </a:extLst>
          </p:cNvPr>
          <p:cNvSpPr>
            <a:spLocks noGrp="1"/>
          </p:cNvSpPr>
          <p:nvPr>
            <p:ph type="title"/>
          </p:nvPr>
        </p:nvSpPr>
        <p:spPr/>
        <p:txBody>
          <a:bodyPr/>
          <a:lstStyle>
            <a:lvl1pPr>
              <a:defRPr b="1" i="0">
                <a:solidFill>
                  <a:srgbClr val="00A6D5"/>
                </a:solidFill>
                <a:latin typeface="Gotham Bold" pitchFamily="2" charset="0"/>
                <a:cs typeface="Gotham Bold"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79DFB02-96EA-8341-A06D-C1DB4305850F}"/>
              </a:ext>
            </a:extLst>
          </p:cNvPr>
          <p:cNvSpPr>
            <a:spLocks noGrp="1"/>
          </p:cNvSpPr>
          <p:nvPr>
            <p:ph sz="half" idx="1"/>
          </p:nvPr>
        </p:nvSpPr>
        <p:spPr>
          <a:xfrm>
            <a:off x="838200" y="1825625"/>
            <a:ext cx="5181600" cy="4351338"/>
          </a:xfrm>
        </p:spPr>
        <p:txBody>
          <a:bodyPr/>
          <a:lstStyle>
            <a:lvl1pPr>
              <a:defRPr b="0" i="0">
                <a:latin typeface="Gotham Book" pitchFamily="2" charset="0"/>
                <a:cs typeface="Gotham Book" pitchFamily="2" charset="0"/>
              </a:defRPr>
            </a:lvl1pPr>
            <a:lvl2pPr>
              <a:defRPr b="0" i="0">
                <a:latin typeface="Gotham Book" pitchFamily="2" charset="0"/>
                <a:cs typeface="Gotham Book" pitchFamily="2" charset="0"/>
              </a:defRPr>
            </a:lvl2pPr>
            <a:lvl3pPr>
              <a:defRPr b="0" i="0">
                <a:latin typeface="Gotham Book" pitchFamily="2" charset="0"/>
                <a:cs typeface="Gotham Book" pitchFamily="2" charset="0"/>
              </a:defRPr>
            </a:lvl3pPr>
            <a:lvl4pPr>
              <a:defRPr b="0" i="0">
                <a:latin typeface="Gotham Book" pitchFamily="2" charset="0"/>
                <a:cs typeface="Gotham Book" pitchFamily="2" charset="0"/>
              </a:defRPr>
            </a:lvl4pPr>
            <a:lvl5pPr>
              <a:defRPr b="0" i="0">
                <a:latin typeface="Gotham Book" pitchFamily="2" charset="0"/>
                <a:cs typeface="Gotham Book"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23F6FB-4C87-8A43-A4D9-0D1B5AE70121}"/>
              </a:ext>
            </a:extLst>
          </p:cNvPr>
          <p:cNvSpPr>
            <a:spLocks noGrp="1"/>
          </p:cNvSpPr>
          <p:nvPr>
            <p:ph sz="half" idx="2"/>
          </p:nvPr>
        </p:nvSpPr>
        <p:spPr>
          <a:xfrm>
            <a:off x="6172200" y="1825625"/>
            <a:ext cx="5181600" cy="4351338"/>
          </a:xfrm>
        </p:spPr>
        <p:txBody>
          <a:bodyPr/>
          <a:lstStyle>
            <a:lvl1pPr>
              <a:defRPr b="0" i="0">
                <a:latin typeface="Gotham Book" pitchFamily="2" charset="0"/>
                <a:cs typeface="Gotham Book" pitchFamily="2" charset="0"/>
              </a:defRPr>
            </a:lvl1pPr>
            <a:lvl2pPr>
              <a:defRPr b="0" i="0">
                <a:latin typeface="Gotham Book" pitchFamily="2" charset="0"/>
                <a:cs typeface="Gotham Book" pitchFamily="2" charset="0"/>
              </a:defRPr>
            </a:lvl2pPr>
            <a:lvl3pPr>
              <a:defRPr b="0" i="0">
                <a:latin typeface="Gotham Book" pitchFamily="2" charset="0"/>
                <a:cs typeface="Gotham Book" pitchFamily="2" charset="0"/>
              </a:defRPr>
            </a:lvl3pPr>
            <a:lvl4pPr>
              <a:defRPr b="0" i="0">
                <a:latin typeface="Gotham Book" pitchFamily="2" charset="0"/>
                <a:cs typeface="Gotham Book" pitchFamily="2" charset="0"/>
              </a:defRPr>
            </a:lvl4pPr>
            <a:lvl5pPr>
              <a:defRPr b="0" i="0">
                <a:latin typeface="Gotham Book" pitchFamily="2" charset="0"/>
                <a:cs typeface="Gotham Book"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29ED9C7C-5157-9F4A-BD11-AEC8F8147327}"/>
              </a:ext>
            </a:extLst>
          </p:cNvPr>
          <p:cNvSpPr txBox="1"/>
          <p:nvPr userDrawn="1"/>
        </p:nvSpPr>
        <p:spPr>
          <a:xfrm>
            <a:off x="11353800" y="6431280"/>
            <a:ext cx="411480" cy="261610"/>
          </a:xfrm>
          <a:prstGeom prst="rect">
            <a:avLst/>
          </a:prstGeom>
          <a:noFill/>
        </p:spPr>
        <p:txBody>
          <a:bodyPr wrap="square" rtlCol="0">
            <a:spAutoFit/>
          </a:bodyPr>
          <a:lstStyle/>
          <a:p>
            <a:pPr algn="ctr"/>
            <a:fld id="{64F63F55-1BD3-3C40-896C-A0AF872FD112}" type="slidenum">
              <a:rPr lang="en-US" sz="1100" smtClean="0">
                <a:solidFill>
                  <a:schemeClr val="tx1">
                    <a:lumMod val="50000"/>
                    <a:lumOff val="50000"/>
                  </a:schemeClr>
                </a:solidFill>
              </a:rPr>
              <a:pPr algn="ctr"/>
              <a:t>‹#›</a:t>
            </a:fld>
            <a:endParaRPr lang="en-US" sz="1100" dirty="0">
              <a:solidFill>
                <a:schemeClr val="tx1">
                  <a:lumMod val="50000"/>
                  <a:lumOff val="50000"/>
                </a:schemeClr>
              </a:solidFill>
            </a:endParaRPr>
          </a:p>
        </p:txBody>
      </p:sp>
    </p:spTree>
    <p:extLst>
      <p:ext uri="{BB962C8B-B14F-4D97-AF65-F5344CB8AC3E}">
        <p14:creationId xmlns:p14="http://schemas.microsoft.com/office/powerpoint/2010/main" val="1243723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582C7-FA71-FA45-B2DF-D9EA925404ED}"/>
              </a:ext>
            </a:extLst>
          </p:cNvPr>
          <p:cNvSpPr>
            <a:spLocks noGrp="1"/>
          </p:cNvSpPr>
          <p:nvPr>
            <p:ph type="title"/>
          </p:nvPr>
        </p:nvSpPr>
        <p:spPr/>
        <p:txBody>
          <a:bodyPr/>
          <a:lstStyle>
            <a:lvl1pPr>
              <a:defRPr b="1" i="0">
                <a:solidFill>
                  <a:srgbClr val="00A6D5"/>
                </a:solidFill>
                <a:latin typeface="Gotham Bold" pitchFamily="2" charset="0"/>
                <a:cs typeface="Gotham Bold"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79DFB02-96EA-8341-A06D-C1DB4305850F}"/>
              </a:ext>
            </a:extLst>
          </p:cNvPr>
          <p:cNvSpPr>
            <a:spLocks noGrp="1"/>
          </p:cNvSpPr>
          <p:nvPr>
            <p:ph sz="half" idx="1"/>
          </p:nvPr>
        </p:nvSpPr>
        <p:spPr>
          <a:xfrm>
            <a:off x="838200" y="1825625"/>
            <a:ext cx="5181600" cy="4351338"/>
          </a:xfrm>
        </p:spPr>
        <p:txBody>
          <a:bodyPr/>
          <a:lstStyle>
            <a:lvl1pPr>
              <a:defRPr b="0" i="0">
                <a:latin typeface="Gotham Book" pitchFamily="2" charset="0"/>
                <a:cs typeface="Gotham Book" pitchFamily="2" charset="0"/>
              </a:defRPr>
            </a:lvl1pPr>
            <a:lvl2pPr>
              <a:defRPr b="0" i="0">
                <a:latin typeface="Gotham Book" pitchFamily="2" charset="0"/>
                <a:cs typeface="Gotham Book" pitchFamily="2" charset="0"/>
              </a:defRPr>
            </a:lvl2pPr>
            <a:lvl3pPr>
              <a:defRPr b="0" i="0">
                <a:latin typeface="Gotham Book" pitchFamily="2" charset="0"/>
                <a:cs typeface="Gotham Book" pitchFamily="2" charset="0"/>
              </a:defRPr>
            </a:lvl3pPr>
            <a:lvl4pPr>
              <a:defRPr b="0" i="0">
                <a:latin typeface="Gotham Book" pitchFamily="2" charset="0"/>
                <a:cs typeface="Gotham Book" pitchFamily="2" charset="0"/>
              </a:defRPr>
            </a:lvl4pPr>
            <a:lvl5pPr>
              <a:defRPr b="0" i="0">
                <a:latin typeface="Gotham Book" pitchFamily="2" charset="0"/>
                <a:cs typeface="Gotham Book"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23F6FB-4C87-8A43-A4D9-0D1B5AE70121}"/>
              </a:ext>
            </a:extLst>
          </p:cNvPr>
          <p:cNvSpPr>
            <a:spLocks noGrp="1"/>
          </p:cNvSpPr>
          <p:nvPr>
            <p:ph sz="half" idx="2"/>
          </p:nvPr>
        </p:nvSpPr>
        <p:spPr>
          <a:xfrm>
            <a:off x="6172200" y="1825625"/>
            <a:ext cx="5181600" cy="4351338"/>
          </a:xfrm>
        </p:spPr>
        <p:txBody>
          <a:bodyPr/>
          <a:lstStyle>
            <a:lvl1pPr>
              <a:defRPr b="0" i="0">
                <a:latin typeface="Gotham Book" pitchFamily="2" charset="0"/>
                <a:cs typeface="Gotham Book" pitchFamily="2" charset="0"/>
              </a:defRPr>
            </a:lvl1pPr>
            <a:lvl2pPr>
              <a:defRPr b="0" i="0">
                <a:latin typeface="Gotham Book" pitchFamily="2" charset="0"/>
                <a:cs typeface="Gotham Book" pitchFamily="2" charset="0"/>
              </a:defRPr>
            </a:lvl2pPr>
            <a:lvl3pPr>
              <a:defRPr b="0" i="0">
                <a:latin typeface="Gotham Book" pitchFamily="2" charset="0"/>
                <a:cs typeface="Gotham Book" pitchFamily="2" charset="0"/>
              </a:defRPr>
            </a:lvl3pPr>
            <a:lvl4pPr>
              <a:defRPr b="0" i="0">
                <a:latin typeface="Gotham Book" pitchFamily="2" charset="0"/>
                <a:cs typeface="Gotham Book" pitchFamily="2" charset="0"/>
              </a:defRPr>
            </a:lvl4pPr>
            <a:lvl5pPr>
              <a:defRPr b="0" i="0">
                <a:latin typeface="Gotham Book" pitchFamily="2" charset="0"/>
                <a:cs typeface="Gotham Book"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29ED9C7C-5157-9F4A-BD11-AEC8F8147327}"/>
              </a:ext>
            </a:extLst>
          </p:cNvPr>
          <p:cNvSpPr txBox="1"/>
          <p:nvPr userDrawn="1"/>
        </p:nvSpPr>
        <p:spPr>
          <a:xfrm>
            <a:off x="11353800" y="6431280"/>
            <a:ext cx="411480" cy="261610"/>
          </a:xfrm>
          <a:prstGeom prst="rect">
            <a:avLst/>
          </a:prstGeom>
          <a:noFill/>
        </p:spPr>
        <p:txBody>
          <a:bodyPr wrap="square" rtlCol="0">
            <a:spAutoFit/>
          </a:bodyPr>
          <a:lstStyle/>
          <a:p>
            <a:pPr algn="ctr"/>
            <a:fld id="{64F63F55-1BD3-3C40-896C-A0AF872FD112}" type="slidenum">
              <a:rPr lang="en-US" sz="1100" smtClean="0">
                <a:solidFill>
                  <a:schemeClr val="tx1">
                    <a:lumMod val="50000"/>
                    <a:lumOff val="50000"/>
                  </a:schemeClr>
                </a:solidFill>
              </a:rPr>
              <a:pPr algn="ctr"/>
              <a:t>‹#›</a:t>
            </a:fld>
            <a:endParaRPr lang="en-US" sz="1100" dirty="0">
              <a:solidFill>
                <a:schemeClr val="tx1">
                  <a:lumMod val="50000"/>
                  <a:lumOff val="50000"/>
                </a:schemeClr>
              </a:solidFill>
            </a:endParaRPr>
          </a:p>
        </p:txBody>
      </p:sp>
    </p:spTree>
    <p:extLst>
      <p:ext uri="{BB962C8B-B14F-4D97-AF65-F5344CB8AC3E}">
        <p14:creationId xmlns:p14="http://schemas.microsoft.com/office/powerpoint/2010/main" val="4262670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582C7-FA71-FA45-B2DF-D9EA925404ED}"/>
              </a:ext>
            </a:extLst>
          </p:cNvPr>
          <p:cNvSpPr>
            <a:spLocks noGrp="1"/>
          </p:cNvSpPr>
          <p:nvPr>
            <p:ph type="title"/>
          </p:nvPr>
        </p:nvSpPr>
        <p:spPr/>
        <p:txBody>
          <a:bodyPr/>
          <a:lstStyle>
            <a:lvl1pPr>
              <a:defRPr b="1" i="0">
                <a:solidFill>
                  <a:srgbClr val="00A6D5"/>
                </a:solidFill>
                <a:latin typeface="Gotham Bold" pitchFamily="2" charset="0"/>
                <a:cs typeface="Gotham Bold"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79DFB02-96EA-8341-A06D-C1DB4305850F}"/>
              </a:ext>
            </a:extLst>
          </p:cNvPr>
          <p:cNvSpPr>
            <a:spLocks noGrp="1"/>
          </p:cNvSpPr>
          <p:nvPr>
            <p:ph sz="half" idx="1"/>
          </p:nvPr>
        </p:nvSpPr>
        <p:spPr>
          <a:xfrm>
            <a:off x="838200" y="1825625"/>
            <a:ext cx="5181600" cy="4351338"/>
          </a:xfrm>
        </p:spPr>
        <p:txBody>
          <a:bodyPr/>
          <a:lstStyle>
            <a:lvl1pPr>
              <a:defRPr b="0" i="0">
                <a:latin typeface="Gotham Book" pitchFamily="2" charset="0"/>
                <a:cs typeface="Gotham Book" pitchFamily="2" charset="0"/>
              </a:defRPr>
            </a:lvl1pPr>
            <a:lvl2pPr>
              <a:defRPr b="0" i="0">
                <a:latin typeface="Gotham Book" pitchFamily="2" charset="0"/>
                <a:cs typeface="Gotham Book" pitchFamily="2" charset="0"/>
              </a:defRPr>
            </a:lvl2pPr>
            <a:lvl3pPr>
              <a:defRPr b="0" i="0">
                <a:latin typeface="Gotham Book" pitchFamily="2" charset="0"/>
                <a:cs typeface="Gotham Book" pitchFamily="2" charset="0"/>
              </a:defRPr>
            </a:lvl3pPr>
            <a:lvl4pPr>
              <a:defRPr b="0" i="0">
                <a:latin typeface="Gotham Book" pitchFamily="2" charset="0"/>
                <a:cs typeface="Gotham Book" pitchFamily="2" charset="0"/>
              </a:defRPr>
            </a:lvl4pPr>
            <a:lvl5pPr>
              <a:defRPr b="0" i="0">
                <a:latin typeface="Gotham Book" pitchFamily="2" charset="0"/>
                <a:cs typeface="Gotham Book"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23F6FB-4C87-8A43-A4D9-0D1B5AE70121}"/>
              </a:ext>
            </a:extLst>
          </p:cNvPr>
          <p:cNvSpPr>
            <a:spLocks noGrp="1"/>
          </p:cNvSpPr>
          <p:nvPr>
            <p:ph sz="half" idx="2"/>
          </p:nvPr>
        </p:nvSpPr>
        <p:spPr>
          <a:xfrm>
            <a:off x="6172200" y="1825625"/>
            <a:ext cx="5181600" cy="4351338"/>
          </a:xfrm>
        </p:spPr>
        <p:txBody>
          <a:bodyPr/>
          <a:lstStyle>
            <a:lvl1pPr>
              <a:defRPr b="0" i="0">
                <a:latin typeface="Gotham Book" pitchFamily="2" charset="0"/>
                <a:cs typeface="Gotham Book" pitchFamily="2" charset="0"/>
              </a:defRPr>
            </a:lvl1pPr>
            <a:lvl2pPr>
              <a:defRPr b="0" i="0">
                <a:latin typeface="Gotham Book" pitchFamily="2" charset="0"/>
                <a:cs typeface="Gotham Book" pitchFamily="2" charset="0"/>
              </a:defRPr>
            </a:lvl2pPr>
            <a:lvl3pPr>
              <a:defRPr b="0" i="0">
                <a:latin typeface="Gotham Book" pitchFamily="2" charset="0"/>
                <a:cs typeface="Gotham Book" pitchFamily="2" charset="0"/>
              </a:defRPr>
            </a:lvl3pPr>
            <a:lvl4pPr>
              <a:defRPr b="0" i="0">
                <a:latin typeface="Gotham Book" pitchFamily="2" charset="0"/>
                <a:cs typeface="Gotham Book" pitchFamily="2" charset="0"/>
              </a:defRPr>
            </a:lvl4pPr>
            <a:lvl5pPr>
              <a:defRPr b="0" i="0">
                <a:latin typeface="Gotham Book" pitchFamily="2" charset="0"/>
                <a:cs typeface="Gotham Book"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29ED9C7C-5157-9F4A-BD11-AEC8F8147327}"/>
              </a:ext>
            </a:extLst>
          </p:cNvPr>
          <p:cNvSpPr txBox="1"/>
          <p:nvPr userDrawn="1"/>
        </p:nvSpPr>
        <p:spPr>
          <a:xfrm>
            <a:off x="11353800" y="6431280"/>
            <a:ext cx="411480" cy="261610"/>
          </a:xfrm>
          <a:prstGeom prst="rect">
            <a:avLst/>
          </a:prstGeom>
          <a:noFill/>
        </p:spPr>
        <p:txBody>
          <a:bodyPr wrap="square" rtlCol="0">
            <a:spAutoFit/>
          </a:bodyPr>
          <a:lstStyle/>
          <a:p>
            <a:pPr algn="ctr"/>
            <a:fld id="{64F63F55-1BD3-3C40-896C-A0AF872FD112}" type="slidenum">
              <a:rPr lang="en-US" sz="1100" smtClean="0">
                <a:solidFill>
                  <a:schemeClr val="tx1">
                    <a:lumMod val="50000"/>
                    <a:lumOff val="50000"/>
                  </a:schemeClr>
                </a:solidFill>
              </a:rPr>
              <a:pPr algn="ctr"/>
              <a:t>‹#›</a:t>
            </a:fld>
            <a:endParaRPr lang="en-US" sz="1100" dirty="0">
              <a:solidFill>
                <a:schemeClr val="tx1">
                  <a:lumMod val="50000"/>
                  <a:lumOff val="50000"/>
                </a:schemeClr>
              </a:solidFill>
            </a:endParaRPr>
          </a:p>
        </p:txBody>
      </p:sp>
    </p:spTree>
    <p:extLst>
      <p:ext uri="{BB962C8B-B14F-4D97-AF65-F5344CB8AC3E}">
        <p14:creationId xmlns:p14="http://schemas.microsoft.com/office/powerpoint/2010/main" val="2561103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582C7-FA71-FA45-B2DF-D9EA925404ED}"/>
              </a:ext>
            </a:extLst>
          </p:cNvPr>
          <p:cNvSpPr>
            <a:spLocks noGrp="1"/>
          </p:cNvSpPr>
          <p:nvPr>
            <p:ph type="title"/>
          </p:nvPr>
        </p:nvSpPr>
        <p:spPr/>
        <p:txBody>
          <a:bodyPr/>
          <a:lstStyle>
            <a:lvl1pPr>
              <a:defRPr b="1" i="0">
                <a:solidFill>
                  <a:srgbClr val="00A6D5"/>
                </a:solidFill>
                <a:latin typeface="Gotham Bold" pitchFamily="2" charset="0"/>
                <a:cs typeface="Gotham Bold"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79DFB02-96EA-8341-A06D-C1DB4305850F}"/>
              </a:ext>
            </a:extLst>
          </p:cNvPr>
          <p:cNvSpPr>
            <a:spLocks noGrp="1"/>
          </p:cNvSpPr>
          <p:nvPr>
            <p:ph sz="half" idx="1"/>
          </p:nvPr>
        </p:nvSpPr>
        <p:spPr>
          <a:xfrm>
            <a:off x="838200" y="1825625"/>
            <a:ext cx="5181600" cy="4351338"/>
          </a:xfrm>
        </p:spPr>
        <p:txBody>
          <a:bodyPr/>
          <a:lstStyle>
            <a:lvl1pPr>
              <a:defRPr b="0" i="0">
                <a:latin typeface="Gotham Book" pitchFamily="2" charset="0"/>
                <a:cs typeface="Gotham Book" pitchFamily="2" charset="0"/>
              </a:defRPr>
            </a:lvl1pPr>
            <a:lvl2pPr>
              <a:defRPr b="0" i="0">
                <a:latin typeface="Gotham Book" pitchFamily="2" charset="0"/>
                <a:cs typeface="Gotham Book" pitchFamily="2" charset="0"/>
              </a:defRPr>
            </a:lvl2pPr>
            <a:lvl3pPr>
              <a:defRPr b="0" i="0">
                <a:latin typeface="Gotham Book" pitchFamily="2" charset="0"/>
                <a:cs typeface="Gotham Book" pitchFamily="2" charset="0"/>
              </a:defRPr>
            </a:lvl3pPr>
            <a:lvl4pPr>
              <a:defRPr b="0" i="0">
                <a:latin typeface="Gotham Book" pitchFamily="2" charset="0"/>
                <a:cs typeface="Gotham Book" pitchFamily="2" charset="0"/>
              </a:defRPr>
            </a:lvl4pPr>
            <a:lvl5pPr>
              <a:defRPr b="0" i="0">
                <a:latin typeface="Gotham Book" pitchFamily="2" charset="0"/>
                <a:cs typeface="Gotham Book"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23F6FB-4C87-8A43-A4D9-0D1B5AE70121}"/>
              </a:ext>
            </a:extLst>
          </p:cNvPr>
          <p:cNvSpPr>
            <a:spLocks noGrp="1"/>
          </p:cNvSpPr>
          <p:nvPr>
            <p:ph sz="half" idx="2"/>
          </p:nvPr>
        </p:nvSpPr>
        <p:spPr>
          <a:xfrm>
            <a:off x="6172200" y="1825625"/>
            <a:ext cx="5181600" cy="4351338"/>
          </a:xfrm>
        </p:spPr>
        <p:txBody>
          <a:bodyPr/>
          <a:lstStyle>
            <a:lvl1pPr>
              <a:defRPr b="0" i="0">
                <a:latin typeface="Gotham Book" pitchFamily="2" charset="0"/>
                <a:cs typeface="Gotham Book" pitchFamily="2" charset="0"/>
              </a:defRPr>
            </a:lvl1pPr>
            <a:lvl2pPr>
              <a:defRPr b="0" i="0">
                <a:latin typeface="Gotham Book" pitchFamily="2" charset="0"/>
                <a:cs typeface="Gotham Book" pitchFamily="2" charset="0"/>
              </a:defRPr>
            </a:lvl2pPr>
            <a:lvl3pPr>
              <a:defRPr b="0" i="0">
                <a:latin typeface="Gotham Book" pitchFamily="2" charset="0"/>
                <a:cs typeface="Gotham Book" pitchFamily="2" charset="0"/>
              </a:defRPr>
            </a:lvl3pPr>
            <a:lvl4pPr>
              <a:defRPr b="0" i="0">
                <a:latin typeface="Gotham Book" pitchFamily="2" charset="0"/>
                <a:cs typeface="Gotham Book" pitchFamily="2" charset="0"/>
              </a:defRPr>
            </a:lvl4pPr>
            <a:lvl5pPr>
              <a:defRPr b="0" i="0">
                <a:latin typeface="Gotham Book" pitchFamily="2" charset="0"/>
                <a:cs typeface="Gotham Book"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29ED9C7C-5157-9F4A-BD11-AEC8F8147327}"/>
              </a:ext>
            </a:extLst>
          </p:cNvPr>
          <p:cNvSpPr txBox="1"/>
          <p:nvPr userDrawn="1"/>
        </p:nvSpPr>
        <p:spPr>
          <a:xfrm>
            <a:off x="11353800" y="6431280"/>
            <a:ext cx="411480" cy="261610"/>
          </a:xfrm>
          <a:prstGeom prst="rect">
            <a:avLst/>
          </a:prstGeom>
          <a:noFill/>
        </p:spPr>
        <p:txBody>
          <a:bodyPr wrap="square" rtlCol="0">
            <a:spAutoFit/>
          </a:bodyPr>
          <a:lstStyle/>
          <a:p>
            <a:pPr algn="ctr"/>
            <a:fld id="{64F63F55-1BD3-3C40-896C-A0AF872FD112}" type="slidenum">
              <a:rPr lang="en-US" sz="1100" smtClean="0">
                <a:solidFill>
                  <a:schemeClr val="tx1">
                    <a:lumMod val="50000"/>
                    <a:lumOff val="50000"/>
                  </a:schemeClr>
                </a:solidFill>
              </a:rPr>
              <a:pPr algn="ctr"/>
              <a:t>‹#›</a:t>
            </a:fld>
            <a:endParaRPr lang="en-US" sz="1100" dirty="0">
              <a:solidFill>
                <a:schemeClr val="tx1">
                  <a:lumMod val="50000"/>
                  <a:lumOff val="50000"/>
                </a:schemeClr>
              </a:solidFill>
            </a:endParaRPr>
          </a:p>
        </p:txBody>
      </p:sp>
    </p:spTree>
    <p:extLst>
      <p:ext uri="{BB962C8B-B14F-4D97-AF65-F5344CB8AC3E}">
        <p14:creationId xmlns:p14="http://schemas.microsoft.com/office/powerpoint/2010/main" val="4293912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E70BF-C71B-224A-B673-F3345468D080}"/>
              </a:ext>
            </a:extLst>
          </p:cNvPr>
          <p:cNvSpPr>
            <a:spLocks noGrp="1"/>
          </p:cNvSpPr>
          <p:nvPr>
            <p:ph type="title"/>
          </p:nvPr>
        </p:nvSpPr>
        <p:spPr>
          <a:xfrm>
            <a:off x="839788" y="365125"/>
            <a:ext cx="10515600" cy="1325563"/>
          </a:xfrm>
        </p:spPr>
        <p:txBody>
          <a:bodyPr/>
          <a:lstStyle>
            <a:lvl1pPr>
              <a:defRPr b="1" i="0">
                <a:solidFill>
                  <a:srgbClr val="00A6D5"/>
                </a:solidFill>
                <a:latin typeface="Gotham Bold" pitchFamily="2" charset="0"/>
                <a:cs typeface="Gotham Bold"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79716F10-E2CC-F64E-8E93-9496218D5CE3}"/>
              </a:ext>
            </a:extLst>
          </p:cNvPr>
          <p:cNvSpPr>
            <a:spLocks noGrp="1"/>
          </p:cNvSpPr>
          <p:nvPr>
            <p:ph type="body" idx="1"/>
          </p:nvPr>
        </p:nvSpPr>
        <p:spPr>
          <a:xfrm>
            <a:off x="839788" y="1681163"/>
            <a:ext cx="5157787" cy="823912"/>
          </a:xfrm>
        </p:spPr>
        <p:txBody>
          <a:bodyPr anchor="b"/>
          <a:lstStyle>
            <a:lvl1pPr marL="0" indent="0">
              <a:buNone/>
              <a:defRPr sz="2400" b="0" i="0">
                <a:latin typeface="Gotham Book" pitchFamily="2" charset="0"/>
                <a:cs typeface="Gotham Book"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B0FB1F-DC7F-2342-A363-FBFE21E2B349}"/>
              </a:ext>
            </a:extLst>
          </p:cNvPr>
          <p:cNvSpPr>
            <a:spLocks noGrp="1"/>
          </p:cNvSpPr>
          <p:nvPr>
            <p:ph sz="half" idx="2"/>
          </p:nvPr>
        </p:nvSpPr>
        <p:spPr>
          <a:xfrm>
            <a:off x="839788" y="2505075"/>
            <a:ext cx="5157787" cy="3684588"/>
          </a:xfrm>
        </p:spPr>
        <p:txBody>
          <a:bodyPr/>
          <a:lstStyle>
            <a:lvl1pPr>
              <a:defRPr b="0" i="0">
                <a:latin typeface="Gotham Book" pitchFamily="2" charset="0"/>
                <a:cs typeface="Gotham Book" pitchFamily="2" charset="0"/>
              </a:defRPr>
            </a:lvl1pPr>
            <a:lvl2pPr>
              <a:defRPr b="0" i="0">
                <a:latin typeface="Gotham Book" pitchFamily="2" charset="0"/>
                <a:cs typeface="Gotham Book" pitchFamily="2" charset="0"/>
              </a:defRPr>
            </a:lvl2pPr>
            <a:lvl3pPr>
              <a:defRPr b="0" i="0">
                <a:latin typeface="Gotham Book" pitchFamily="2" charset="0"/>
                <a:cs typeface="Gotham Book" pitchFamily="2" charset="0"/>
              </a:defRPr>
            </a:lvl3pPr>
            <a:lvl4pPr>
              <a:defRPr b="0" i="0">
                <a:latin typeface="Gotham Book" pitchFamily="2" charset="0"/>
                <a:cs typeface="Gotham Book" pitchFamily="2" charset="0"/>
              </a:defRPr>
            </a:lvl4pPr>
            <a:lvl5pPr>
              <a:defRPr b="0" i="0">
                <a:latin typeface="Gotham Book" pitchFamily="2" charset="0"/>
                <a:cs typeface="Gotham Book"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47E8AB-9FAB-6E4B-992E-D28BC43B606D}"/>
              </a:ext>
            </a:extLst>
          </p:cNvPr>
          <p:cNvSpPr>
            <a:spLocks noGrp="1"/>
          </p:cNvSpPr>
          <p:nvPr>
            <p:ph type="body" sz="quarter" idx="3"/>
          </p:nvPr>
        </p:nvSpPr>
        <p:spPr>
          <a:xfrm>
            <a:off x="6172200" y="1681163"/>
            <a:ext cx="5183188" cy="823912"/>
          </a:xfrm>
        </p:spPr>
        <p:txBody>
          <a:bodyPr anchor="b"/>
          <a:lstStyle>
            <a:lvl1pPr marL="0" indent="0">
              <a:buNone/>
              <a:defRPr sz="2400" b="0" i="0">
                <a:latin typeface="Gotham Book" pitchFamily="2" charset="0"/>
                <a:cs typeface="Gotham Book"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5FE548-5698-0646-87B5-D064404304DF}"/>
              </a:ext>
            </a:extLst>
          </p:cNvPr>
          <p:cNvSpPr>
            <a:spLocks noGrp="1"/>
          </p:cNvSpPr>
          <p:nvPr>
            <p:ph sz="quarter" idx="4"/>
          </p:nvPr>
        </p:nvSpPr>
        <p:spPr>
          <a:xfrm>
            <a:off x="6172200" y="2505075"/>
            <a:ext cx="5183188" cy="3684588"/>
          </a:xfrm>
        </p:spPr>
        <p:txBody>
          <a:bodyPr/>
          <a:lstStyle>
            <a:lvl1pPr>
              <a:defRPr b="0" i="0">
                <a:latin typeface="Gotham Book" pitchFamily="2" charset="0"/>
                <a:cs typeface="Gotham Book" pitchFamily="2" charset="0"/>
              </a:defRPr>
            </a:lvl1pPr>
            <a:lvl2pPr>
              <a:defRPr b="0" i="0">
                <a:latin typeface="Gotham Book" pitchFamily="2" charset="0"/>
                <a:cs typeface="Gotham Book" pitchFamily="2" charset="0"/>
              </a:defRPr>
            </a:lvl2pPr>
            <a:lvl3pPr>
              <a:defRPr b="0" i="0">
                <a:latin typeface="Gotham Book" pitchFamily="2" charset="0"/>
                <a:cs typeface="Gotham Book" pitchFamily="2" charset="0"/>
              </a:defRPr>
            </a:lvl3pPr>
            <a:lvl4pPr>
              <a:defRPr b="0" i="0">
                <a:latin typeface="Gotham Book" pitchFamily="2" charset="0"/>
                <a:cs typeface="Gotham Book" pitchFamily="2" charset="0"/>
              </a:defRPr>
            </a:lvl4pPr>
            <a:lvl5pPr>
              <a:defRPr b="0" i="0">
                <a:latin typeface="Gotham Book" pitchFamily="2" charset="0"/>
                <a:cs typeface="Gotham Book"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A9483E7E-A01D-6148-81D8-4AFCE92DC566}"/>
              </a:ext>
            </a:extLst>
          </p:cNvPr>
          <p:cNvSpPr txBox="1"/>
          <p:nvPr userDrawn="1"/>
        </p:nvSpPr>
        <p:spPr>
          <a:xfrm>
            <a:off x="11353800" y="6431280"/>
            <a:ext cx="411480" cy="261610"/>
          </a:xfrm>
          <a:prstGeom prst="rect">
            <a:avLst/>
          </a:prstGeom>
          <a:noFill/>
        </p:spPr>
        <p:txBody>
          <a:bodyPr wrap="square" rtlCol="0">
            <a:spAutoFit/>
          </a:bodyPr>
          <a:lstStyle/>
          <a:p>
            <a:pPr algn="ctr"/>
            <a:fld id="{64F63F55-1BD3-3C40-896C-A0AF872FD112}" type="slidenum">
              <a:rPr lang="en-US" sz="1100" smtClean="0">
                <a:solidFill>
                  <a:schemeClr val="tx1">
                    <a:lumMod val="50000"/>
                    <a:lumOff val="50000"/>
                  </a:schemeClr>
                </a:solidFill>
              </a:rPr>
              <a:pPr algn="ctr"/>
              <a:t>‹#›</a:t>
            </a:fld>
            <a:endParaRPr lang="en-US" sz="1100" dirty="0">
              <a:solidFill>
                <a:schemeClr val="tx1">
                  <a:lumMod val="50000"/>
                  <a:lumOff val="50000"/>
                </a:schemeClr>
              </a:solidFill>
            </a:endParaRPr>
          </a:p>
        </p:txBody>
      </p:sp>
    </p:spTree>
    <p:extLst>
      <p:ext uri="{BB962C8B-B14F-4D97-AF65-F5344CB8AC3E}">
        <p14:creationId xmlns:p14="http://schemas.microsoft.com/office/powerpoint/2010/main" val="1155262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BC5AA-63FE-224F-BB47-EA9E85FC0DD9}"/>
              </a:ext>
            </a:extLst>
          </p:cNvPr>
          <p:cNvSpPr>
            <a:spLocks noGrp="1"/>
          </p:cNvSpPr>
          <p:nvPr>
            <p:ph type="title"/>
          </p:nvPr>
        </p:nvSpPr>
        <p:spPr>
          <a:xfrm>
            <a:off x="839788" y="457200"/>
            <a:ext cx="3932237" cy="1600200"/>
          </a:xfrm>
        </p:spPr>
        <p:txBody>
          <a:bodyPr anchor="b"/>
          <a:lstStyle>
            <a:lvl1pPr>
              <a:defRPr sz="3200" b="0" i="0">
                <a:latin typeface="Gotham Book" pitchFamily="2" charset="0"/>
                <a:cs typeface="Gotham Book"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6DF271B-483B-6E45-BC76-7D450D4B29B8}"/>
              </a:ext>
            </a:extLst>
          </p:cNvPr>
          <p:cNvSpPr>
            <a:spLocks noGrp="1"/>
          </p:cNvSpPr>
          <p:nvPr>
            <p:ph idx="1"/>
          </p:nvPr>
        </p:nvSpPr>
        <p:spPr>
          <a:xfrm>
            <a:off x="5183188" y="987425"/>
            <a:ext cx="6172200" cy="4873625"/>
          </a:xfrm>
        </p:spPr>
        <p:txBody>
          <a:bodyPr/>
          <a:lstStyle>
            <a:lvl1pPr>
              <a:defRPr sz="3200" b="0" i="0">
                <a:latin typeface="Gotham Book" pitchFamily="2" charset="0"/>
                <a:cs typeface="Gotham Book" pitchFamily="2" charset="0"/>
              </a:defRPr>
            </a:lvl1pPr>
            <a:lvl2pPr>
              <a:defRPr sz="2800" b="0" i="0">
                <a:latin typeface="Gotham Book" pitchFamily="2" charset="0"/>
                <a:cs typeface="Gotham Book" pitchFamily="2" charset="0"/>
              </a:defRPr>
            </a:lvl2pPr>
            <a:lvl3pPr>
              <a:defRPr sz="2400" b="0" i="0">
                <a:latin typeface="Gotham Book" pitchFamily="2" charset="0"/>
                <a:cs typeface="Gotham Book" pitchFamily="2" charset="0"/>
              </a:defRPr>
            </a:lvl3pPr>
            <a:lvl4pPr>
              <a:defRPr sz="2000" b="0" i="0">
                <a:latin typeface="Gotham Book" pitchFamily="2" charset="0"/>
                <a:cs typeface="Gotham Book" pitchFamily="2" charset="0"/>
              </a:defRPr>
            </a:lvl4pPr>
            <a:lvl5pPr>
              <a:defRPr sz="2000" b="0" i="0">
                <a:latin typeface="Gotham Book" pitchFamily="2" charset="0"/>
                <a:cs typeface="Gotham Book" pitchFamily="2"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42B475-7948-774B-B503-E702B6778CD3}"/>
              </a:ext>
            </a:extLst>
          </p:cNvPr>
          <p:cNvSpPr>
            <a:spLocks noGrp="1"/>
          </p:cNvSpPr>
          <p:nvPr>
            <p:ph type="body" sz="half" idx="2"/>
          </p:nvPr>
        </p:nvSpPr>
        <p:spPr>
          <a:xfrm>
            <a:off x="839788" y="2057400"/>
            <a:ext cx="3932237" cy="3811588"/>
          </a:xfrm>
        </p:spPr>
        <p:txBody>
          <a:bodyPr/>
          <a:lstStyle>
            <a:lvl1pPr marL="0" indent="0">
              <a:buNone/>
              <a:defRPr sz="1600" b="0" i="0">
                <a:latin typeface="Gotham Book" pitchFamily="2" charset="0"/>
                <a:cs typeface="Gotham Book"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extBox 5">
            <a:extLst>
              <a:ext uri="{FF2B5EF4-FFF2-40B4-BE49-F238E27FC236}">
                <a16:creationId xmlns:a16="http://schemas.microsoft.com/office/drawing/2014/main" id="{B66949ED-E359-E149-B625-9041B6D76CD0}"/>
              </a:ext>
            </a:extLst>
          </p:cNvPr>
          <p:cNvSpPr txBox="1"/>
          <p:nvPr userDrawn="1"/>
        </p:nvSpPr>
        <p:spPr>
          <a:xfrm>
            <a:off x="11353800" y="6431280"/>
            <a:ext cx="411480" cy="261610"/>
          </a:xfrm>
          <a:prstGeom prst="rect">
            <a:avLst/>
          </a:prstGeom>
          <a:noFill/>
        </p:spPr>
        <p:txBody>
          <a:bodyPr wrap="square" rtlCol="0">
            <a:spAutoFit/>
          </a:bodyPr>
          <a:lstStyle/>
          <a:p>
            <a:pPr algn="ctr"/>
            <a:fld id="{64F63F55-1BD3-3C40-896C-A0AF872FD112}" type="slidenum">
              <a:rPr lang="en-US" sz="1100" smtClean="0">
                <a:solidFill>
                  <a:schemeClr val="tx1">
                    <a:lumMod val="50000"/>
                    <a:lumOff val="50000"/>
                  </a:schemeClr>
                </a:solidFill>
              </a:rPr>
              <a:pPr algn="ctr"/>
              <a:t>‹#›</a:t>
            </a:fld>
            <a:endParaRPr lang="en-US" sz="1100" dirty="0">
              <a:solidFill>
                <a:schemeClr val="tx1">
                  <a:lumMod val="50000"/>
                  <a:lumOff val="50000"/>
                </a:schemeClr>
              </a:solidFill>
            </a:endParaRPr>
          </a:p>
        </p:txBody>
      </p:sp>
    </p:spTree>
    <p:extLst>
      <p:ext uri="{BB962C8B-B14F-4D97-AF65-F5344CB8AC3E}">
        <p14:creationId xmlns:p14="http://schemas.microsoft.com/office/powerpoint/2010/main" val="41260677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AE379-7071-BE40-AD16-A9ED2A8438EB}"/>
              </a:ext>
            </a:extLst>
          </p:cNvPr>
          <p:cNvSpPr>
            <a:spLocks noGrp="1"/>
          </p:cNvSpPr>
          <p:nvPr>
            <p:ph type="title"/>
          </p:nvPr>
        </p:nvSpPr>
        <p:spPr>
          <a:xfrm>
            <a:off x="839788" y="457200"/>
            <a:ext cx="3932237" cy="1600200"/>
          </a:xfrm>
        </p:spPr>
        <p:txBody>
          <a:bodyPr anchor="b"/>
          <a:lstStyle>
            <a:lvl1pPr>
              <a:defRPr sz="3200" b="0" i="0">
                <a:latin typeface="Gotham Book" pitchFamily="2" charset="0"/>
                <a:cs typeface="Gotham Book" pitchFamily="2" charset="0"/>
              </a:defRPr>
            </a:lvl1pPr>
          </a:lstStyle>
          <a:p>
            <a:r>
              <a:rPr lang="en-US"/>
              <a:t>Click to edit Master title style</a:t>
            </a:r>
          </a:p>
        </p:txBody>
      </p:sp>
      <p:sp>
        <p:nvSpPr>
          <p:cNvPr id="3" name="Picture Placeholder 2">
            <a:extLst>
              <a:ext uri="{FF2B5EF4-FFF2-40B4-BE49-F238E27FC236}">
                <a16:creationId xmlns:a16="http://schemas.microsoft.com/office/drawing/2014/main" id="{F21D0AFF-7A13-2340-9032-D6FF526AE395}"/>
              </a:ext>
            </a:extLst>
          </p:cNvPr>
          <p:cNvSpPr>
            <a:spLocks noGrp="1"/>
          </p:cNvSpPr>
          <p:nvPr>
            <p:ph type="pic" idx="1"/>
          </p:nvPr>
        </p:nvSpPr>
        <p:spPr>
          <a:xfrm>
            <a:off x="5183188" y="987425"/>
            <a:ext cx="6172200" cy="4873625"/>
          </a:xfrm>
        </p:spPr>
        <p:txBody>
          <a:bodyPr/>
          <a:lstStyle>
            <a:lvl1pPr marL="0" indent="0">
              <a:buNone/>
              <a:defRPr sz="3200" b="0" i="0">
                <a:latin typeface="Gotham Book" pitchFamily="2" charset="0"/>
                <a:cs typeface="Gotham Book"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5FB637-4C40-614A-827B-6D3F50513FDE}"/>
              </a:ext>
            </a:extLst>
          </p:cNvPr>
          <p:cNvSpPr>
            <a:spLocks noGrp="1"/>
          </p:cNvSpPr>
          <p:nvPr>
            <p:ph type="body" sz="half" idx="2"/>
          </p:nvPr>
        </p:nvSpPr>
        <p:spPr>
          <a:xfrm>
            <a:off x="839788" y="2057400"/>
            <a:ext cx="3932237" cy="3811588"/>
          </a:xfrm>
        </p:spPr>
        <p:txBody>
          <a:bodyPr/>
          <a:lstStyle>
            <a:lvl1pPr marL="0" indent="0">
              <a:buNone/>
              <a:defRPr sz="1600" b="0" i="0">
                <a:latin typeface="Gotham Book" pitchFamily="2" charset="0"/>
                <a:cs typeface="Gotham Book"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extBox 5">
            <a:extLst>
              <a:ext uri="{FF2B5EF4-FFF2-40B4-BE49-F238E27FC236}">
                <a16:creationId xmlns:a16="http://schemas.microsoft.com/office/drawing/2014/main" id="{8AFF0C7A-7268-814A-9B64-C286CC81AD87}"/>
              </a:ext>
            </a:extLst>
          </p:cNvPr>
          <p:cNvSpPr txBox="1"/>
          <p:nvPr userDrawn="1"/>
        </p:nvSpPr>
        <p:spPr>
          <a:xfrm>
            <a:off x="11353800" y="6431280"/>
            <a:ext cx="411480" cy="261610"/>
          </a:xfrm>
          <a:prstGeom prst="rect">
            <a:avLst/>
          </a:prstGeom>
          <a:noFill/>
        </p:spPr>
        <p:txBody>
          <a:bodyPr wrap="square" rtlCol="0">
            <a:spAutoFit/>
          </a:bodyPr>
          <a:lstStyle/>
          <a:p>
            <a:pPr algn="ctr"/>
            <a:fld id="{64F63F55-1BD3-3C40-896C-A0AF872FD112}" type="slidenum">
              <a:rPr lang="en-US" sz="1100" smtClean="0">
                <a:solidFill>
                  <a:schemeClr val="tx1">
                    <a:lumMod val="50000"/>
                    <a:lumOff val="50000"/>
                  </a:schemeClr>
                </a:solidFill>
              </a:rPr>
              <a:pPr algn="ctr"/>
              <a:t>‹#›</a:t>
            </a:fld>
            <a:endParaRPr lang="en-US" sz="1100" dirty="0">
              <a:solidFill>
                <a:schemeClr val="tx1">
                  <a:lumMod val="50000"/>
                  <a:lumOff val="50000"/>
                </a:schemeClr>
              </a:solidFill>
            </a:endParaRPr>
          </a:p>
        </p:txBody>
      </p:sp>
    </p:spTree>
    <p:extLst>
      <p:ext uri="{BB962C8B-B14F-4D97-AF65-F5344CB8AC3E}">
        <p14:creationId xmlns:p14="http://schemas.microsoft.com/office/powerpoint/2010/main" val="194192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Green header">
    <p:spTree>
      <p:nvGrpSpPr>
        <p:cNvPr id="1" name=""/>
        <p:cNvGrpSpPr/>
        <p:nvPr/>
      </p:nvGrpSpPr>
      <p:grpSpPr>
        <a:xfrm>
          <a:off x="0" y="0"/>
          <a:ext cx="0" cy="0"/>
          <a:chOff x="0" y="0"/>
          <a:chExt cx="0" cy="0"/>
        </a:xfrm>
      </p:grpSpPr>
      <p:sp>
        <p:nvSpPr>
          <p:cNvPr id="2" name="Content Placeholder 5"/>
          <p:cNvSpPr>
            <a:spLocks noGrp="1"/>
          </p:cNvSpPr>
          <p:nvPr>
            <p:ph sz="quarter" idx="10" hasCustomPrompt="1"/>
          </p:nvPr>
        </p:nvSpPr>
        <p:spPr>
          <a:xfrm>
            <a:off x="1118303" y="1625594"/>
            <a:ext cx="9944808" cy="4436539"/>
          </a:xfrm>
          <a:prstGeom prst="rect">
            <a:avLst/>
          </a:prstGeom>
        </p:spPr>
        <p:txBody>
          <a:bodyPr vert="horz"/>
          <a:lstStyle>
            <a:lvl1pPr marL="0" indent="0">
              <a:buNone/>
              <a:defRPr>
                <a:ln>
                  <a:noFill/>
                </a:ln>
                <a:solidFill>
                  <a:schemeClr val="accent5"/>
                </a:solidFill>
                <a:latin typeface="Helvetica"/>
                <a:cs typeface="Helvetica"/>
              </a:defRPr>
            </a:lvl1pPr>
          </a:lstStyle>
          <a:p>
            <a:pPr lvl="0"/>
            <a:r>
              <a:rPr lang="en-US" dirty="0"/>
              <a:t>Text or image</a:t>
            </a:r>
          </a:p>
        </p:txBody>
      </p:sp>
      <p:sp>
        <p:nvSpPr>
          <p:cNvPr id="3" name="Title 6"/>
          <p:cNvSpPr>
            <a:spLocks noGrp="1"/>
          </p:cNvSpPr>
          <p:nvPr>
            <p:ph type="title" hasCustomPrompt="1"/>
          </p:nvPr>
        </p:nvSpPr>
        <p:spPr>
          <a:xfrm>
            <a:off x="1106318" y="0"/>
            <a:ext cx="10758305" cy="711200"/>
          </a:xfrm>
          <a:prstGeom prst="rect">
            <a:avLst/>
          </a:prstGeom>
        </p:spPr>
        <p:txBody>
          <a:bodyPr vert="horz" anchor="ctr"/>
          <a:lstStyle>
            <a:lvl1pPr algn="l">
              <a:defRPr sz="2800">
                <a:ln>
                  <a:noFill/>
                </a:ln>
                <a:solidFill>
                  <a:schemeClr val="bg1"/>
                </a:solidFill>
                <a:latin typeface="Helvetica"/>
                <a:cs typeface="Helvetica"/>
              </a:defRPr>
            </a:lvl1pPr>
          </a:lstStyle>
          <a:p>
            <a:r>
              <a:rPr lang="en-US" dirty="0"/>
              <a:t>Header</a:t>
            </a:r>
          </a:p>
        </p:txBody>
      </p:sp>
    </p:spTree>
    <p:extLst>
      <p:ext uri="{BB962C8B-B14F-4D97-AF65-F5344CB8AC3E}">
        <p14:creationId xmlns:p14="http://schemas.microsoft.com/office/powerpoint/2010/main" val="25797284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Green divider">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1060442" y="1296728"/>
            <a:ext cx="9686581" cy="4723073"/>
          </a:xfrm>
          <a:prstGeom prst="rect">
            <a:avLst/>
          </a:prstGeom>
        </p:spPr>
        <p:txBody>
          <a:bodyPr vert="horz"/>
          <a:lstStyle>
            <a:lvl1pPr marL="0" indent="0">
              <a:buNone/>
              <a:defRPr sz="5400">
                <a:ln>
                  <a:noFill/>
                </a:ln>
                <a:solidFill>
                  <a:srgbClr val="FFFFFF"/>
                </a:solidFill>
                <a:latin typeface="Helvetica"/>
                <a:cs typeface="Helvetica"/>
              </a:defRPr>
            </a:lvl1pPr>
          </a:lstStyle>
          <a:p>
            <a:pPr lvl="0"/>
            <a:r>
              <a:rPr lang="en-US" dirty="0"/>
              <a:t>Divider text</a:t>
            </a:r>
          </a:p>
        </p:txBody>
      </p:sp>
    </p:spTree>
    <p:extLst>
      <p:ext uri="{BB962C8B-B14F-4D97-AF65-F5344CB8AC3E}">
        <p14:creationId xmlns:p14="http://schemas.microsoft.com/office/powerpoint/2010/main" val="3589036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E0311-1E6E-1F49-890E-9C77BC00CA51}"/>
              </a:ext>
            </a:extLst>
          </p:cNvPr>
          <p:cNvSpPr>
            <a:spLocks noGrp="1"/>
          </p:cNvSpPr>
          <p:nvPr>
            <p:ph type="ctrTitle"/>
          </p:nvPr>
        </p:nvSpPr>
        <p:spPr>
          <a:xfrm>
            <a:off x="991644" y="2705621"/>
            <a:ext cx="7212904" cy="1355486"/>
          </a:xfrm>
        </p:spPr>
        <p:txBody>
          <a:bodyPr anchor="b">
            <a:noAutofit/>
          </a:bodyPr>
          <a:lstStyle>
            <a:lvl1pPr algn="l">
              <a:defRPr sz="5400" b="1" i="0">
                <a:solidFill>
                  <a:schemeClr val="bg1"/>
                </a:solidFill>
                <a:latin typeface="Gotham Bold" pitchFamily="2" charset="0"/>
                <a:cs typeface="Gotham Bold"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DA353D67-527C-5F41-B56F-AA55D69B8AC0}"/>
              </a:ext>
            </a:extLst>
          </p:cNvPr>
          <p:cNvSpPr>
            <a:spLocks noGrp="1"/>
          </p:cNvSpPr>
          <p:nvPr>
            <p:ph type="subTitle" idx="1"/>
          </p:nvPr>
        </p:nvSpPr>
        <p:spPr>
          <a:xfrm>
            <a:off x="991644" y="4153182"/>
            <a:ext cx="7212904" cy="70691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894019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Orange header + text">
    <p:spTree>
      <p:nvGrpSpPr>
        <p:cNvPr id="1" name=""/>
        <p:cNvGrpSpPr/>
        <p:nvPr/>
      </p:nvGrpSpPr>
      <p:grpSpPr>
        <a:xfrm>
          <a:off x="0" y="0"/>
          <a:ext cx="0" cy="0"/>
          <a:chOff x="0" y="0"/>
          <a:chExt cx="0" cy="0"/>
        </a:xfrm>
      </p:grpSpPr>
      <p:sp>
        <p:nvSpPr>
          <p:cNvPr id="6" name="Content Placeholder 5"/>
          <p:cNvSpPr>
            <a:spLocks noGrp="1"/>
          </p:cNvSpPr>
          <p:nvPr>
            <p:ph sz="quarter" idx="10" hasCustomPrompt="1"/>
          </p:nvPr>
        </p:nvSpPr>
        <p:spPr>
          <a:xfrm>
            <a:off x="1118303" y="1625594"/>
            <a:ext cx="9944808" cy="4436539"/>
          </a:xfrm>
          <a:prstGeom prst="rect">
            <a:avLst/>
          </a:prstGeom>
        </p:spPr>
        <p:txBody>
          <a:bodyPr vert="horz"/>
          <a:lstStyle>
            <a:lvl1pPr marL="0" indent="0">
              <a:buNone/>
              <a:defRPr>
                <a:ln>
                  <a:noFill/>
                </a:ln>
                <a:solidFill>
                  <a:schemeClr val="accent5"/>
                </a:solidFill>
                <a:latin typeface="Helvetica"/>
                <a:cs typeface="Helvetica"/>
              </a:defRPr>
            </a:lvl1pPr>
          </a:lstStyle>
          <a:p>
            <a:pPr lvl="0"/>
            <a:r>
              <a:rPr lang="en-US" dirty="0"/>
              <a:t>Text or image</a:t>
            </a:r>
          </a:p>
        </p:txBody>
      </p:sp>
      <p:sp>
        <p:nvSpPr>
          <p:cNvPr id="7" name="Title 6"/>
          <p:cNvSpPr>
            <a:spLocks noGrp="1"/>
          </p:cNvSpPr>
          <p:nvPr>
            <p:ph type="title" hasCustomPrompt="1"/>
          </p:nvPr>
        </p:nvSpPr>
        <p:spPr>
          <a:xfrm>
            <a:off x="1106318" y="0"/>
            <a:ext cx="10758305" cy="711200"/>
          </a:xfrm>
          <a:prstGeom prst="rect">
            <a:avLst/>
          </a:prstGeom>
        </p:spPr>
        <p:txBody>
          <a:bodyPr vert="horz" anchor="ctr"/>
          <a:lstStyle>
            <a:lvl1pPr algn="l">
              <a:defRPr sz="2800">
                <a:ln>
                  <a:noFill/>
                </a:ln>
                <a:solidFill>
                  <a:schemeClr val="bg1"/>
                </a:solidFill>
                <a:latin typeface="Helvetica"/>
                <a:cs typeface="Helvetica"/>
              </a:defRPr>
            </a:lvl1pPr>
          </a:lstStyle>
          <a:p>
            <a:r>
              <a:rPr lang="en-US" dirty="0"/>
              <a:t>Header</a:t>
            </a:r>
          </a:p>
        </p:txBody>
      </p:sp>
    </p:spTree>
    <p:extLst>
      <p:ext uri="{BB962C8B-B14F-4D97-AF65-F5344CB8AC3E}">
        <p14:creationId xmlns:p14="http://schemas.microsoft.com/office/powerpoint/2010/main" val="25775245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lue divider">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1057948" y="1303880"/>
            <a:ext cx="9113341" cy="3953920"/>
          </a:xfrm>
          <a:prstGeom prst="rect">
            <a:avLst/>
          </a:prstGeom>
        </p:spPr>
        <p:txBody>
          <a:bodyPr vert="horz"/>
          <a:lstStyle>
            <a:lvl1pPr marL="0" indent="0">
              <a:buNone/>
              <a:defRPr sz="5400">
                <a:ln>
                  <a:noFill/>
                </a:ln>
                <a:solidFill>
                  <a:srgbClr val="FFFFFF"/>
                </a:solidFill>
                <a:latin typeface="Helvetica"/>
                <a:cs typeface="Helvetica"/>
              </a:defRPr>
            </a:lvl1pPr>
          </a:lstStyle>
          <a:p>
            <a:pPr lvl="0"/>
            <a:r>
              <a:rPr lang="en-US" dirty="0"/>
              <a:t>Divider text</a:t>
            </a:r>
          </a:p>
        </p:txBody>
      </p:sp>
    </p:spTree>
    <p:extLst>
      <p:ext uri="{BB962C8B-B14F-4D97-AF65-F5344CB8AC3E}">
        <p14:creationId xmlns:p14="http://schemas.microsoft.com/office/powerpoint/2010/main" val="3666193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lue header">
    <p:spTree>
      <p:nvGrpSpPr>
        <p:cNvPr id="1" name=""/>
        <p:cNvGrpSpPr/>
        <p:nvPr/>
      </p:nvGrpSpPr>
      <p:grpSpPr>
        <a:xfrm>
          <a:off x="0" y="0"/>
          <a:ext cx="0" cy="0"/>
          <a:chOff x="0" y="0"/>
          <a:chExt cx="0" cy="0"/>
        </a:xfrm>
      </p:grpSpPr>
      <p:sp>
        <p:nvSpPr>
          <p:cNvPr id="4" name="Content Placeholder 5"/>
          <p:cNvSpPr>
            <a:spLocks noGrp="1"/>
          </p:cNvSpPr>
          <p:nvPr>
            <p:ph sz="quarter" idx="10" hasCustomPrompt="1"/>
          </p:nvPr>
        </p:nvSpPr>
        <p:spPr>
          <a:xfrm>
            <a:off x="1118303" y="1625594"/>
            <a:ext cx="9944808" cy="4436539"/>
          </a:xfrm>
          <a:prstGeom prst="rect">
            <a:avLst/>
          </a:prstGeom>
        </p:spPr>
        <p:txBody>
          <a:bodyPr vert="horz"/>
          <a:lstStyle>
            <a:lvl1pPr marL="0" indent="0">
              <a:buNone/>
              <a:defRPr>
                <a:ln>
                  <a:noFill/>
                </a:ln>
                <a:solidFill>
                  <a:schemeClr val="accent5"/>
                </a:solidFill>
                <a:latin typeface="Helvetica"/>
                <a:cs typeface="Helvetica"/>
              </a:defRPr>
            </a:lvl1pPr>
          </a:lstStyle>
          <a:p>
            <a:pPr lvl="0"/>
            <a:r>
              <a:rPr lang="en-US" dirty="0"/>
              <a:t>Text or image</a:t>
            </a:r>
          </a:p>
        </p:txBody>
      </p:sp>
      <p:sp>
        <p:nvSpPr>
          <p:cNvPr id="5" name="Title 6"/>
          <p:cNvSpPr>
            <a:spLocks noGrp="1"/>
          </p:cNvSpPr>
          <p:nvPr>
            <p:ph type="title" hasCustomPrompt="1"/>
          </p:nvPr>
        </p:nvSpPr>
        <p:spPr>
          <a:xfrm>
            <a:off x="1106318" y="0"/>
            <a:ext cx="10758305" cy="711200"/>
          </a:xfrm>
          <a:prstGeom prst="rect">
            <a:avLst/>
          </a:prstGeom>
        </p:spPr>
        <p:txBody>
          <a:bodyPr vert="horz" anchor="ctr"/>
          <a:lstStyle>
            <a:lvl1pPr algn="l">
              <a:defRPr sz="2800">
                <a:ln>
                  <a:noFill/>
                </a:ln>
                <a:solidFill>
                  <a:schemeClr val="bg1"/>
                </a:solidFill>
                <a:latin typeface="Helvetica"/>
                <a:cs typeface="Helvetica"/>
              </a:defRPr>
            </a:lvl1pPr>
          </a:lstStyle>
          <a:p>
            <a:r>
              <a:rPr lang="en-US" dirty="0"/>
              <a:t>Header</a:t>
            </a:r>
          </a:p>
        </p:txBody>
      </p:sp>
    </p:spTree>
    <p:extLst>
      <p:ext uri="{BB962C8B-B14F-4D97-AF65-F5344CB8AC3E}">
        <p14:creationId xmlns:p14="http://schemas.microsoft.com/office/powerpoint/2010/main" val="1232697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E0311-1E6E-1F49-890E-9C77BC00CA51}"/>
              </a:ext>
            </a:extLst>
          </p:cNvPr>
          <p:cNvSpPr>
            <a:spLocks noGrp="1"/>
          </p:cNvSpPr>
          <p:nvPr>
            <p:ph type="ctrTitle"/>
          </p:nvPr>
        </p:nvSpPr>
        <p:spPr>
          <a:xfrm>
            <a:off x="991644" y="2705621"/>
            <a:ext cx="7212904" cy="1355486"/>
          </a:xfrm>
        </p:spPr>
        <p:txBody>
          <a:bodyPr anchor="b">
            <a:noAutofit/>
          </a:bodyPr>
          <a:lstStyle>
            <a:lvl1pPr algn="l">
              <a:defRPr sz="5400" b="1" i="0">
                <a:solidFill>
                  <a:schemeClr val="bg1"/>
                </a:solidFill>
                <a:latin typeface="Gotham Bold" pitchFamily="2" charset="0"/>
                <a:cs typeface="Gotham Bold"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DA353D67-527C-5F41-B56F-AA55D69B8AC0}"/>
              </a:ext>
            </a:extLst>
          </p:cNvPr>
          <p:cNvSpPr>
            <a:spLocks noGrp="1"/>
          </p:cNvSpPr>
          <p:nvPr>
            <p:ph type="subTitle" idx="1"/>
          </p:nvPr>
        </p:nvSpPr>
        <p:spPr>
          <a:xfrm>
            <a:off x="991644" y="4153182"/>
            <a:ext cx="7212904" cy="70691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20239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E0311-1E6E-1F49-890E-9C77BC00CA51}"/>
              </a:ext>
            </a:extLst>
          </p:cNvPr>
          <p:cNvSpPr>
            <a:spLocks noGrp="1"/>
          </p:cNvSpPr>
          <p:nvPr>
            <p:ph type="ctrTitle"/>
          </p:nvPr>
        </p:nvSpPr>
        <p:spPr>
          <a:xfrm>
            <a:off x="991644" y="2705621"/>
            <a:ext cx="7212904" cy="1355486"/>
          </a:xfrm>
        </p:spPr>
        <p:txBody>
          <a:bodyPr anchor="b">
            <a:noAutofit/>
          </a:bodyPr>
          <a:lstStyle>
            <a:lvl1pPr algn="l">
              <a:defRPr sz="5400" b="1" i="0">
                <a:solidFill>
                  <a:schemeClr val="bg1"/>
                </a:solidFill>
                <a:latin typeface="Gotham Bold" pitchFamily="2" charset="0"/>
                <a:cs typeface="Gotham Bold"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DA353D67-527C-5F41-B56F-AA55D69B8AC0}"/>
              </a:ext>
            </a:extLst>
          </p:cNvPr>
          <p:cNvSpPr>
            <a:spLocks noGrp="1"/>
          </p:cNvSpPr>
          <p:nvPr>
            <p:ph type="subTitle" idx="1"/>
          </p:nvPr>
        </p:nvSpPr>
        <p:spPr>
          <a:xfrm>
            <a:off x="991644" y="4153182"/>
            <a:ext cx="7212904" cy="70691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653638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E0311-1E6E-1F49-890E-9C77BC00CA51}"/>
              </a:ext>
            </a:extLst>
          </p:cNvPr>
          <p:cNvSpPr>
            <a:spLocks noGrp="1"/>
          </p:cNvSpPr>
          <p:nvPr>
            <p:ph type="ctrTitle"/>
          </p:nvPr>
        </p:nvSpPr>
        <p:spPr>
          <a:xfrm>
            <a:off x="991644" y="2705621"/>
            <a:ext cx="7212904" cy="1355486"/>
          </a:xfrm>
        </p:spPr>
        <p:txBody>
          <a:bodyPr anchor="b">
            <a:noAutofit/>
          </a:bodyPr>
          <a:lstStyle>
            <a:lvl1pPr algn="l">
              <a:defRPr sz="5400" b="1" i="0">
                <a:solidFill>
                  <a:schemeClr val="bg1"/>
                </a:solidFill>
                <a:latin typeface="Gotham Bold" pitchFamily="2" charset="0"/>
                <a:cs typeface="Gotham Bold" pitchFamily="2" charset="0"/>
              </a:defRPr>
            </a:lvl1pPr>
          </a:lstStyle>
          <a:p>
            <a:r>
              <a:rPr lang="en-US" dirty="0"/>
              <a:t>Click to edit Master title style</a:t>
            </a:r>
          </a:p>
        </p:txBody>
      </p:sp>
      <p:sp>
        <p:nvSpPr>
          <p:cNvPr id="3" name="Subtitle 2">
            <a:extLst>
              <a:ext uri="{FF2B5EF4-FFF2-40B4-BE49-F238E27FC236}">
                <a16:creationId xmlns:a16="http://schemas.microsoft.com/office/drawing/2014/main" id="{DA353D67-527C-5F41-B56F-AA55D69B8AC0}"/>
              </a:ext>
            </a:extLst>
          </p:cNvPr>
          <p:cNvSpPr>
            <a:spLocks noGrp="1"/>
          </p:cNvSpPr>
          <p:nvPr>
            <p:ph type="subTitle" idx="1"/>
          </p:nvPr>
        </p:nvSpPr>
        <p:spPr>
          <a:xfrm>
            <a:off x="991644" y="4153182"/>
            <a:ext cx="7212904" cy="706915"/>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52268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D15BB-34E4-714A-A938-E0DA2A51711B}"/>
              </a:ext>
            </a:extLst>
          </p:cNvPr>
          <p:cNvSpPr>
            <a:spLocks noGrp="1"/>
          </p:cNvSpPr>
          <p:nvPr>
            <p:ph type="title"/>
          </p:nvPr>
        </p:nvSpPr>
        <p:spPr>
          <a:xfrm>
            <a:off x="838200" y="365125"/>
            <a:ext cx="8844419" cy="1325563"/>
          </a:xfrm>
        </p:spPr>
        <p:txBody>
          <a:bodyPr/>
          <a:lstStyle>
            <a:lvl1pPr>
              <a:defRPr b="1" i="0">
                <a:solidFill>
                  <a:srgbClr val="00A6D5"/>
                </a:solidFill>
                <a:latin typeface="Gotham Bold" pitchFamily="2" charset="0"/>
                <a:cs typeface="Gotham Bo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5FA1C57-2A75-C34C-9DD1-81B818BE1BD1}"/>
              </a:ext>
            </a:extLst>
          </p:cNvPr>
          <p:cNvSpPr>
            <a:spLocks noGrp="1"/>
          </p:cNvSpPr>
          <p:nvPr>
            <p:ph idx="1"/>
          </p:nvPr>
        </p:nvSpPr>
        <p:spPr/>
        <p:txBody>
          <a:bodyPr/>
          <a:lstStyle>
            <a:lvl1pPr>
              <a:defRPr b="0" i="0">
                <a:latin typeface="Gotham Book" pitchFamily="2" charset="0"/>
                <a:cs typeface="Gotham Book" pitchFamily="2" charset="0"/>
              </a:defRPr>
            </a:lvl1pPr>
            <a:lvl2pPr>
              <a:defRPr b="0" i="0">
                <a:latin typeface="Gotham Book" pitchFamily="2" charset="0"/>
                <a:cs typeface="Gotham Book" pitchFamily="2" charset="0"/>
              </a:defRPr>
            </a:lvl2pPr>
            <a:lvl3pPr>
              <a:defRPr b="0" i="0">
                <a:latin typeface="Gotham Book" pitchFamily="2" charset="0"/>
                <a:cs typeface="Gotham Book" pitchFamily="2" charset="0"/>
              </a:defRPr>
            </a:lvl3pPr>
            <a:lvl4pPr>
              <a:defRPr b="0" i="0">
                <a:latin typeface="Gotham Book" pitchFamily="2" charset="0"/>
                <a:cs typeface="Gotham Book" pitchFamily="2" charset="0"/>
              </a:defRPr>
            </a:lvl4pPr>
            <a:lvl5pPr>
              <a:defRPr b="0" i="0">
                <a:latin typeface="Gotham Book" pitchFamily="2" charset="0"/>
                <a:cs typeface="Gotham Book"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612CE27D-CB92-5C44-A133-6A11FF6BA79A}"/>
              </a:ext>
            </a:extLst>
          </p:cNvPr>
          <p:cNvSpPr txBox="1"/>
          <p:nvPr userDrawn="1"/>
        </p:nvSpPr>
        <p:spPr>
          <a:xfrm>
            <a:off x="11353800" y="6431280"/>
            <a:ext cx="411480" cy="261610"/>
          </a:xfrm>
          <a:prstGeom prst="rect">
            <a:avLst/>
          </a:prstGeom>
          <a:noFill/>
        </p:spPr>
        <p:txBody>
          <a:bodyPr wrap="square" rtlCol="0">
            <a:spAutoFit/>
          </a:bodyPr>
          <a:lstStyle/>
          <a:p>
            <a:pPr algn="ctr"/>
            <a:fld id="{64F63F55-1BD3-3C40-896C-A0AF872FD112}" type="slidenum">
              <a:rPr lang="en-US" sz="1100" smtClean="0">
                <a:solidFill>
                  <a:schemeClr val="tx1">
                    <a:lumMod val="50000"/>
                    <a:lumOff val="50000"/>
                  </a:schemeClr>
                </a:solidFill>
              </a:rPr>
              <a:pPr algn="ctr"/>
              <a:t>‹#›</a:t>
            </a:fld>
            <a:endParaRPr lang="en-US" sz="1100" dirty="0">
              <a:solidFill>
                <a:schemeClr val="tx1">
                  <a:lumMod val="50000"/>
                  <a:lumOff val="50000"/>
                </a:schemeClr>
              </a:solidFill>
            </a:endParaRPr>
          </a:p>
        </p:txBody>
      </p:sp>
    </p:spTree>
    <p:extLst>
      <p:ext uri="{BB962C8B-B14F-4D97-AF65-F5344CB8AC3E}">
        <p14:creationId xmlns:p14="http://schemas.microsoft.com/office/powerpoint/2010/main" val="1890325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D15BB-34E4-714A-A938-E0DA2A51711B}"/>
              </a:ext>
            </a:extLst>
          </p:cNvPr>
          <p:cNvSpPr>
            <a:spLocks noGrp="1"/>
          </p:cNvSpPr>
          <p:nvPr>
            <p:ph type="title"/>
          </p:nvPr>
        </p:nvSpPr>
        <p:spPr>
          <a:xfrm>
            <a:off x="838200" y="365125"/>
            <a:ext cx="8844419" cy="1325563"/>
          </a:xfrm>
        </p:spPr>
        <p:txBody>
          <a:bodyPr/>
          <a:lstStyle>
            <a:lvl1pPr>
              <a:defRPr b="1" i="0">
                <a:solidFill>
                  <a:srgbClr val="00A6D5"/>
                </a:solidFill>
                <a:latin typeface="Gotham Bold" pitchFamily="2" charset="0"/>
                <a:cs typeface="Gotham Bo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5FA1C57-2A75-C34C-9DD1-81B818BE1BD1}"/>
              </a:ext>
            </a:extLst>
          </p:cNvPr>
          <p:cNvSpPr>
            <a:spLocks noGrp="1"/>
          </p:cNvSpPr>
          <p:nvPr>
            <p:ph idx="1"/>
          </p:nvPr>
        </p:nvSpPr>
        <p:spPr/>
        <p:txBody>
          <a:bodyPr/>
          <a:lstStyle>
            <a:lvl1pPr>
              <a:defRPr b="0" i="0">
                <a:latin typeface="Gotham Book" pitchFamily="2" charset="0"/>
                <a:cs typeface="Gotham Book" pitchFamily="2" charset="0"/>
              </a:defRPr>
            </a:lvl1pPr>
            <a:lvl2pPr>
              <a:defRPr b="0" i="0">
                <a:latin typeface="Gotham Book" pitchFamily="2" charset="0"/>
                <a:cs typeface="Gotham Book" pitchFamily="2" charset="0"/>
              </a:defRPr>
            </a:lvl2pPr>
            <a:lvl3pPr>
              <a:defRPr b="0" i="0">
                <a:latin typeface="Gotham Book" pitchFamily="2" charset="0"/>
                <a:cs typeface="Gotham Book" pitchFamily="2" charset="0"/>
              </a:defRPr>
            </a:lvl3pPr>
            <a:lvl4pPr>
              <a:defRPr b="0" i="0">
                <a:latin typeface="Gotham Book" pitchFamily="2" charset="0"/>
                <a:cs typeface="Gotham Book" pitchFamily="2" charset="0"/>
              </a:defRPr>
            </a:lvl4pPr>
            <a:lvl5pPr>
              <a:defRPr b="0" i="0">
                <a:latin typeface="Gotham Book" pitchFamily="2" charset="0"/>
                <a:cs typeface="Gotham Book"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612CE27D-CB92-5C44-A133-6A11FF6BA79A}"/>
              </a:ext>
            </a:extLst>
          </p:cNvPr>
          <p:cNvSpPr txBox="1"/>
          <p:nvPr userDrawn="1"/>
        </p:nvSpPr>
        <p:spPr>
          <a:xfrm>
            <a:off x="11353800" y="6431280"/>
            <a:ext cx="411480" cy="261610"/>
          </a:xfrm>
          <a:prstGeom prst="rect">
            <a:avLst/>
          </a:prstGeom>
          <a:noFill/>
        </p:spPr>
        <p:txBody>
          <a:bodyPr wrap="square" rtlCol="0">
            <a:spAutoFit/>
          </a:bodyPr>
          <a:lstStyle/>
          <a:p>
            <a:pPr algn="ctr"/>
            <a:fld id="{64F63F55-1BD3-3C40-896C-A0AF872FD112}" type="slidenum">
              <a:rPr lang="en-US" sz="1100" smtClean="0">
                <a:solidFill>
                  <a:schemeClr val="tx1">
                    <a:lumMod val="50000"/>
                    <a:lumOff val="50000"/>
                  </a:schemeClr>
                </a:solidFill>
              </a:rPr>
              <a:pPr algn="ctr"/>
              <a:t>‹#›</a:t>
            </a:fld>
            <a:endParaRPr lang="en-US" sz="1100" dirty="0">
              <a:solidFill>
                <a:schemeClr val="tx1">
                  <a:lumMod val="50000"/>
                  <a:lumOff val="50000"/>
                </a:schemeClr>
              </a:solidFill>
            </a:endParaRPr>
          </a:p>
        </p:txBody>
      </p:sp>
    </p:spTree>
    <p:extLst>
      <p:ext uri="{BB962C8B-B14F-4D97-AF65-F5344CB8AC3E}">
        <p14:creationId xmlns:p14="http://schemas.microsoft.com/office/powerpoint/2010/main" val="4068660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D15BB-34E4-714A-A938-E0DA2A51711B}"/>
              </a:ext>
            </a:extLst>
          </p:cNvPr>
          <p:cNvSpPr>
            <a:spLocks noGrp="1"/>
          </p:cNvSpPr>
          <p:nvPr>
            <p:ph type="title"/>
          </p:nvPr>
        </p:nvSpPr>
        <p:spPr>
          <a:xfrm>
            <a:off x="838200" y="365125"/>
            <a:ext cx="8844419" cy="1325563"/>
          </a:xfrm>
        </p:spPr>
        <p:txBody>
          <a:bodyPr/>
          <a:lstStyle>
            <a:lvl1pPr>
              <a:defRPr b="1" i="0">
                <a:solidFill>
                  <a:srgbClr val="00A6D5"/>
                </a:solidFill>
                <a:latin typeface="Gotham Bold" pitchFamily="2" charset="0"/>
                <a:cs typeface="Gotham Bo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5FA1C57-2A75-C34C-9DD1-81B818BE1BD1}"/>
              </a:ext>
            </a:extLst>
          </p:cNvPr>
          <p:cNvSpPr>
            <a:spLocks noGrp="1"/>
          </p:cNvSpPr>
          <p:nvPr>
            <p:ph idx="1"/>
          </p:nvPr>
        </p:nvSpPr>
        <p:spPr/>
        <p:txBody>
          <a:bodyPr/>
          <a:lstStyle>
            <a:lvl1pPr>
              <a:defRPr b="0" i="0">
                <a:latin typeface="Gotham Book" pitchFamily="2" charset="0"/>
                <a:cs typeface="Gotham Book" pitchFamily="2" charset="0"/>
              </a:defRPr>
            </a:lvl1pPr>
            <a:lvl2pPr>
              <a:defRPr b="0" i="0">
                <a:latin typeface="Gotham Book" pitchFamily="2" charset="0"/>
                <a:cs typeface="Gotham Book" pitchFamily="2" charset="0"/>
              </a:defRPr>
            </a:lvl2pPr>
            <a:lvl3pPr>
              <a:defRPr b="0" i="0">
                <a:latin typeface="Gotham Book" pitchFamily="2" charset="0"/>
                <a:cs typeface="Gotham Book" pitchFamily="2" charset="0"/>
              </a:defRPr>
            </a:lvl3pPr>
            <a:lvl4pPr>
              <a:defRPr b="0" i="0">
                <a:latin typeface="Gotham Book" pitchFamily="2" charset="0"/>
                <a:cs typeface="Gotham Book" pitchFamily="2" charset="0"/>
              </a:defRPr>
            </a:lvl4pPr>
            <a:lvl5pPr>
              <a:defRPr b="0" i="0">
                <a:latin typeface="Gotham Book" pitchFamily="2" charset="0"/>
                <a:cs typeface="Gotham Book"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612CE27D-CB92-5C44-A133-6A11FF6BA79A}"/>
              </a:ext>
            </a:extLst>
          </p:cNvPr>
          <p:cNvSpPr txBox="1"/>
          <p:nvPr userDrawn="1"/>
        </p:nvSpPr>
        <p:spPr>
          <a:xfrm>
            <a:off x="11353800" y="6431280"/>
            <a:ext cx="411480" cy="261610"/>
          </a:xfrm>
          <a:prstGeom prst="rect">
            <a:avLst/>
          </a:prstGeom>
          <a:noFill/>
        </p:spPr>
        <p:txBody>
          <a:bodyPr wrap="square" rtlCol="0">
            <a:spAutoFit/>
          </a:bodyPr>
          <a:lstStyle/>
          <a:p>
            <a:pPr algn="ctr"/>
            <a:fld id="{64F63F55-1BD3-3C40-896C-A0AF872FD112}" type="slidenum">
              <a:rPr lang="en-US" sz="1100" smtClean="0">
                <a:solidFill>
                  <a:schemeClr val="tx1">
                    <a:lumMod val="50000"/>
                    <a:lumOff val="50000"/>
                  </a:schemeClr>
                </a:solidFill>
              </a:rPr>
              <a:pPr algn="ctr"/>
              <a:t>‹#›</a:t>
            </a:fld>
            <a:endParaRPr lang="en-US" sz="1100" dirty="0">
              <a:solidFill>
                <a:schemeClr val="tx1">
                  <a:lumMod val="50000"/>
                  <a:lumOff val="50000"/>
                </a:schemeClr>
              </a:solidFill>
            </a:endParaRPr>
          </a:p>
        </p:txBody>
      </p:sp>
    </p:spTree>
    <p:extLst>
      <p:ext uri="{BB962C8B-B14F-4D97-AF65-F5344CB8AC3E}">
        <p14:creationId xmlns:p14="http://schemas.microsoft.com/office/powerpoint/2010/main" val="2686679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D15BB-34E4-714A-A938-E0DA2A51711B}"/>
              </a:ext>
            </a:extLst>
          </p:cNvPr>
          <p:cNvSpPr>
            <a:spLocks noGrp="1"/>
          </p:cNvSpPr>
          <p:nvPr>
            <p:ph type="title"/>
          </p:nvPr>
        </p:nvSpPr>
        <p:spPr>
          <a:xfrm>
            <a:off x="838200" y="365125"/>
            <a:ext cx="8844419" cy="1325563"/>
          </a:xfrm>
        </p:spPr>
        <p:txBody>
          <a:bodyPr/>
          <a:lstStyle>
            <a:lvl1pPr>
              <a:defRPr b="1" i="0">
                <a:solidFill>
                  <a:srgbClr val="00A6D5"/>
                </a:solidFill>
                <a:latin typeface="Gotham Bold" pitchFamily="2" charset="0"/>
                <a:cs typeface="Gotham Bold"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5FA1C57-2A75-C34C-9DD1-81B818BE1BD1}"/>
              </a:ext>
            </a:extLst>
          </p:cNvPr>
          <p:cNvSpPr>
            <a:spLocks noGrp="1"/>
          </p:cNvSpPr>
          <p:nvPr>
            <p:ph idx="1"/>
          </p:nvPr>
        </p:nvSpPr>
        <p:spPr/>
        <p:txBody>
          <a:bodyPr/>
          <a:lstStyle>
            <a:lvl1pPr>
              <a:defRPr b="0" i="0">
                <a:latin typeface="Gotham Book" pitchFamily="2" charset="0"/>
                <a:cs typeface="Gotham Book" pitchFamily="2" charset="0"/>
              </a:defRPr>
            </a:lvl1pPr>
            <a:lvl2pPr>
              <a:defRPr b="0" i="0">
                <a:latin typeface="Gotham Book" pitchFamily="2" charset="0"/>
                <a:cs typeface="Gotham Book" pitchFamily="2" charset="0"/>
              </a:defRPr>
            </a:lvl2pPr>
            <a:lvl3pPr>
              <a:defRPr b="0" i="0">
                <a:latin typeface="Gotham Book" pitchFamily="2" charset="0"/>
                <a:cs typeface="Gotham Book" pitchFamily="2" charset="0"/>
              </a:defRPr>
            </a:lvl3pPr>
            <a:lvl4pPr>
              <a:defRPr b="0" i="0">
                <a:latin typeface="Gotham Book" pitchFamily="2" charset="0"/>
                <a:cs typeface="Gotham Book" pitchFamily="2" charset="0"/>
              </a:defRPr>
            </a:lvl4pPr>
            <a:lvl5pPr>
              <a:defRPr b="0" i="0">
                <a:latin typeface="Gotham Book" pitchFamily="2" charset="0"/>
                <a:cs typeface="Gotham Book"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612CE27D-CB92-5C44-A133-6A11FF6BA79A}"/>
              </a:ext>
            </a:extLst>
          </p:cNvPr>
          <p:cNvSpPr txBox="1"/>
          <p:nvPr userDrawn="1"/>
        </p:nvSpPr>
        <p:spPr>
          <a:xfrm>
            <a:off x="11353800" y="6431280"/>
            <a:ext cx="411480" cy="261610"/>
          </a:xfrm>
          <a:prstGeom prst="rect">
            <a:avLst/>
          </a:prstGeom>
          <a:noFill/>
        </p:spPr>
        <p:txBody>
          <a:bodyPr wrap="square" rtlCol="0">
            <a:spAutoFit/>
          </a:bodyPr>
          <a:lstStyle/>
          <a:p>
            <a:pPr algn="ctr"/>
            <a:fld id="{64F63F55-1BD3-3C40-896C-A0AF872FD112}" type="slidenum">
              <a:rPr lang="en-US" sz="1100" smtClean="0">
                <a:solidFill>
                  <a:schemeClr val="tx1">
                    <a:lumMod val="50000"/>
                    <a:lumOff val="50000"/>
                  </a:schemeClr>
                </a:solidFill>
              </a:rPr>
              <a:pPr algn="ctr"/>
              <a:t>‹#›</a:t>
            </a:fld>
            <a:endParaRPr lang="en-US" sz="1100" dirty="0">
              <a:solidFill>
                <a:schemeClr val="tx1">
                  <a:lumMod val="50000"/>
                  <a:lumOff val="50000"/>
                </a:schemeClr>
              </a:solidFill>
            </a:endParaRPr>
          </a:p>
        </p:txBody>
      </p:sp>
    </p:spTree>
    <p:extLst>
      <p:ext uri="{BB962C8B-B14F-4D97-AF65-F5344CB8AC3E}">
        <p14:creationId xmlns:p14="http://schemas.microsoft.com/office/powerpoint/2010/main" val="3615686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579E12-239B-4B4B-9D33-EF5F27B5B8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754D29-6AFA-8E4A-9183-699AF6E9EB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49A9C-BDAA-BB49-9B54-BCE4036053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12/4/21</a:t>
            </a:r>
          </a:p>
        </p:txBody>
      </p:sp>
      <p:sp>
        <p:nvSpPr>
          <p:cNvPr id="5" name="Footer Placeholder 4">
            <a:extLst>
              <a:ext uri="{FF2B5EF4-FFF2-40B4-BE49-F238E27FC236}">
                <a16:creationId xmlns:a16="http://schemas.microsoft.com/office/drawing/2014/main" id="{1CB8720E-782E-3045-88B0-B8A6657C86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6BFFAE-02BB-AB46-90B9-5732594F61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ACA493-4E23-CB46-B4F9-E4C0A80505C1}" type="slidenum">
              <a:rPr lang="en-US" smtClean="0"/>
              <a:t>‹#›</a:t>
            </a:fld>
            <a:endParaRPr lang="en-US"/>
          </a:p>
        </p:txBody>
      </p:sp>
    </p:spTree>
    <p:extLst>
      <p:ext uri="{BB962C8B-B14F-4D97-AF65-F5344CB8AC3E}">
        <p14:creationId xmlns:p14="http://schemas.microsoft.com/office/powerpoint/2010/main" val="284752022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50" r:id="rId7"/>
    <p:sldLayoutId id="2147483666" r:id="rId8"/>
    <p:sldLayoutId id="2147483665" r:id="rId9"/>
    <p:sldLayoutId id="2147483651" r:id="rId10"/>
    <p:sldLayoutId id="2147483667" r:id="rId11"/>
    <p:sldLayoutId id="2147483668" r:id="rId12"/>
    <p:sldLayoutId id="2147483669" r:id="rId13"/>
    <p:sldLayoutId id="2147483652" r:id="rId14"/>
    <p:sldLayoutId id="2147483653" r:id="rId15"/>
    <p:sldLayoutId id="2147483656" r:id="rId16"/>
    <p:sldLayoutId id="2147483657" r:id="rId17"/>
    <p:sldLayoutId id="2147483671" r:id="rId18"/>
    <p:sldLayoutId id="2147483672" r:id="rId19"/>
    <p:sldLayoutId id="2147483673" r:id="rId20"/>
    <p:sldLayoutId id="2147483674" r:id="rId21"/>
    <p:sldLayoutId id="2147483675" r:id="rId2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www.flickr.com/photos/otacke/12221292503" TargetMode="External"/><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82B3-E743-EE4C-AC0B-B494AF5C511F}"/>
              </a:ext>
            </a:extLst>
          </p:cNvPr>
          <p:cNvSpPr>
            <a:spLocks noGrp="1"/>
          </p:cNvSpPr>
          <p:nvPr>
            <p:ph type="ctrTitle"/>
          </p:nvPr>
        </p:nvSpPr>
        <p:spPr/>
        <p:txBody>
          <a:bodyPr/>
          <a:lstStyle/>
          <a:p>
            <a:r>
              <a:rPr lang="en-US" dirty="0"/>
              <a:t>Healthy Boards, Thriving Ministries</a:t>
            </a:r>
          </a:p>
        </p:txBody>
      </p:sp>
      <p:sp>
        <p:nvSpPr>
          <p:cNvPr id="3" name="Subtitle 2">
            <a:extLst>
              <a:ext uri="{FF2B5EF4-FFF2-40B4-BE49-F238E27FC236}">
                <a16:creationId xmlns:a16="http://schemas.microsoft.com/office/drawing/2014/main" id="{B695867D-56DE-204C-9676-42A7FC0ADDA9}"/>
              </a:ext>
            </a:extLst>
          </p:cNvPr>
          <p:cNvSpPr>
            <a:spLocks noGrp="1"/>
          </p:cNvSpPr>
          <p:nvPr>
            <p:ph type="subTitle" idx="1"/>
          </p:nvPr>
        </p:nvSpPr>
        <p:spPr>
          <a:xfrm>
            <a:off x="991644" y="4153182"/>
            <a:ext cx="7212904" cy="1355486"/>
          </a:xfrm>
        </p:spPr>
        <p:txBody>
          <a:bodyPr>
            <a:normAutofit/>
          </a:bodyPr>
          <a:lstStyle/>
          <a:p>
            <a:r>
              <a:rPr lang="en-US" sz="2800" dirty="0"/>
              <a:t>October 2024</a:t>
            </a:r>
          </a:p>
          <a:p>
            <a:r>
              <a:rPr lang="en-US" sz="2800" dirty="0"/>
              <a:t>Kevin Ford, Chief Catalyst</a:t>
            </a:r>
          </a:p>
        </p:txBody>
      </p:sp>
    </p:spTree>
    <p:extLst>
      <p:ext uri="{BB962C8B-B14F-4D97-AF65-F5344CB8AC3E}">
        <p14:creationId xmlns:p14="http://schemas.microsoft.com/office/powerpoint/2010/main" val="4176720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D14B3-14C8-7B13-31EF-A5A292803BEE}"/>
              </a:ext>
            </a:extLst>
          </p:cNvPr>
          <p:cNvSpPr>
            <a:spLocks noGrp="1"/>
          </p:cNvSpPr>
          <p:nvPr>
            <p:ph type="title"/>
          </p:nvPr>
        </p:nvSpPr>
        <p:spPr/>
        <p:txBody>
          <a:bodyPr/>
          <a:lstStyle/>
          <a:p>
            <a:r>
              <a:rPr lang="en-US" dirty="0"/>
              <a:t>The Three Roles of a Governing Board</a:t>
            </a:r>
          </a:p>
        </p:txBody>
      </p:sp>
      <p:sp>
        <p:nvSpPr>
          <p:cNvPr id="3" name="Content Placeholder 2">
            <a:extLst>
              <a:ext uri="{FF2B5EF4-FFF2-40B4-BE49-F238E27FC236}">
                <a16:creationId xmlns:a16="http://schemas.microsoft.com/office/drawing/2014/main" id="{CA9FFB29-F263-75F7-10EA-75D3062E55A4}"/>
              </a:ext>
            </a:extLst>
          </p:cNvPr>
          <p:cNvSpPr>
            <a:spLocks noGrp="1"/>
          </p:cNvSpPr>
          <p:nvPr>
            <p:ph idx="1"/>
          </p:nvPr>
        </p:nvSpPr>
        <p:spPr/>
        <p:txBody>
          <a:bodyPr>
            <a:normAutofit/>
          </a:bodyPr>
          <a:lstStyle/>
          <a:p>
            <a:r>
              <a:rPr lang="en-US" sz="3400" dirty="0"/>
              <a:t>Establish and monitor organizational boundaries, also known as policies.</a:t>
            </a:r>
          </a:p>
          <a:p>
            <a:r>
              <a:rPr lang="en-US" sz="3400" dirty="0"/>
              <a:t>Model what it means to be a spiritual community for the rest of the church.</a:t>
            </a:r>
          </a:p>
          <a:p>
            <a:r>
              <a:rPr lang="en-US" sz="3400" dirty="0"/>
              <a:t>Be available for crises.</a:t>
            </a:r>
          </a:p>
        </p:txBody>
      </p:sp>
    </p:spTree>
    <p:extLst>
      <p:ext uri="{BB962C8B-B14F-4D97-AF65-F5344CB8AC3E}">
        <p14:creationId xmlns:p14="http://schemas.microsoft.com/office/powerpoint/2010/main" val="1630840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A3865D-3335-ADCC-D450-82BF723CB618}"/>
              </a:ext>
            </a:extLst>
          </p:cNvPr>
          <p:cNvSpPr>
            <a:spLocks noGrp="1"/>
          </p:cNvSpPr>
          <p:nvPr>
            <p:ph type="title"/>
          </p:nvPr>
        </p:nvSpPr>
        <p:spPr/>
        <p:txBody>
          <a:bodyPr/>
          <a:lstStyle/>
          <a:p>
            <a:r>
              <a:rPr lang="en-US" dirty="0">
                <a:solidFill>
                  <a:schemeClr val="tx2"/>
                </a:solidFill>
              </a:rPr>
              <a:t>A Bird’s Eye View</a:t>
            </a:r>
          </a:p>
        </p:txBody>
      </p:sp>
      <p:sp>
        <p:nvSpPr>
          <p:cNvPr id="5" name="Content Placeholder 4">
            <a:extLst>
              <a:ext uri="{FF2B5EF4-FFF2-40B4-BE49-F238E27FC236}">
                <a16:creationId xmlns:a16="http://schemas.microsoft.com/office/drawing/2014/main" id="{1F75883A-8500-66A5-A75C-81ED49B1149C}"/>
              </a:ext>
            </a:extLst>
          </p:cNvPr>
          <p:cNvSpPr>
            <a:spLocks noGrp="1"/>
          </p:cNvSpPr>
          <p:nvPr>
            <p:ph idx="1"/>
          </p:nvPr>
        </p:nvSpPr>
        <p:spPr/>
        <p:txBody>
          <a:bodyPr>
            <a:normAutofit fontScale="92500" lnSpcReduction="10000"/>
          </a:bodyPr>
          <a:lstStyle/>
          <a:p>
            <a:pPr marL="0" indent="0">
              <a:buNone/>
            </a:pPr>
            <a:r>
              <a:rPr lang="en-US" sz="3000" dirty="0"/>
              <a:t>As a church grows, most Boards don’t properly evolve.  Working boards need to become Governing Boards.  The goals are to:</a:t>
            </a:r>
          </a:p>
          <a:p>
            <a:r>
              <a:rPr lang="en-US" sz="3000" dirty="0"/>
              <a:t>Create a permission-giving structure that empowers the pastors, staff, and volunteers to carry out the ministry without needing board approvals and decisions at every turn.</a:t>
            </a:r>
          </a:p>
          <a:p>
            <a:r>
              <a:rPr lang="en-US" sz="3000" dirty="0"/>
              <a:t>Establish policies that protect the church from scandal or abuse.</a:t>
            </a:r>
          </a:p>
          <a:p>
            <a:r>
              <a:rPr lang="en-US" sz="3000" dirty="0"/>
              <a:t>Clarify the stark differences between the board’s role and management’s role.</a:t>
            </a:r>
          </a:p>
          <a:p>
            <a:r>
              <a:rPr lang="en-US" sz="3000" dirty="0"/>
              <a:t>Encourage board members, as individuals, to advocate and volunteer for the ministry in the community.</a:t>
            </a:r>
          </a:p>
          <a:p>
            <a:pPr marL="0" indent="0">
              <a:buNone/>
            </a:pPr>
            <a:endParaRPr lang="en-US" sz="3000" dirty="0"/>
          </a:p>
          <a:p>
            <a:pPr marL="0" indent="0">
              <a:buNone/>
            </a:pPr>
            <a:endParaRPr lang="en-US" sz="3000" dirty="0"/>
          </a:p>
        </p:txBody>
      </p:sp>
    </p:spTree>
    <p:extLst>
      <p:ext uri="{BB962C8B-B14F-4D97-AF65-F5344CB8AC3E}">
        <p14:creationId xmlns:p14="http://schemas.microsoft.com/office/powerpoint/2010/main" val="2367719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4D019-299A-8D1B-38E1-3A320490ED31}"/>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42C88851-D40A-5789-8322-348A0A11BBD9}"/>
              </a:ext>
            </a:extLst>
          </p:cNvPr>
          <p:cNvGraphicFramePr>
            <a:graphicFrameLocks noGrp="1"/>
          </p:cNvGraphicFramePr>
          <p:nvPr>
            <p:ph idx="1"/>
            <p:extLst>
              <p:ext uri="{D42A27DB-BD31-4B8C-83A1-F6EECF244321}">
                <p14:modId xmlns:p14="http://schemas.microsoft.com/office/powerpoint/2010/main" val="2131293890"/>
              </p:ext>
            </p:extLst>
          </p:nvPr>
        </p:nvGraphicFramePr>
        <p:xfrm>
          <a:off x="0" y="41979"/>
          <a:ext cx="12192000" cy="6743055"/>
        </p:xfrm>
        <a:graphic>
          <a:graphicData uri="http://schemas.openxmlformats.org/drawingml/2006/table">
            <a:tbl>
              <a:tblPr firstRow="1" firstCol="1" bandRow="1">
                <a:tableStyleId>{5C22544A-7EE6-4342-B048-85BDC9FD1C3A}</a:tableStyleId>
              </a:tblPr>
              <a:tblGrid>
                <a:gridCol w="6096000">
                  <a:extLst>
                    <a:ext uri="{9D8B030D-6E8A-4147-A177-3AD203B41FA5}">
                      <a16:colId xmlns:a16="http://schemas.microsoft.com/office/drawing/2014/main" val="3384228791"/>
                    </a:ext>
                  </a:extLst>
                </a:gridCol>
                <a:gridCol w="6096000">
                  <a:extLst>
                    <a:ext uri="{9D8B030D-6E8A-4147-A177-3AD203B41FA5}">
                      <a16:colId xmlns:a16="http://schemas.microsoft.com/office/drawing/2014/main" val="2364624998"/>
                    </a:ext>
                  </a:extLst>
                </a:gridCol>
              </a:tblGrid>
              <a:tr h="434992">
                <a:tc>
                  <a:txBody>
                    <a:bodyPr/>
                    <a:lstStyle/>
                    <a:p>
                      <a:pPr marL="0" marR="0" algn="ctr">
                        <a:spcBef>
                          <a:spcPts val="0"/>
                        </a:spcBef>
                        <a:spcAft>
                          <a:spcPts val="0"/>
                        </a:spcAft>
                      </a:pPr>
                      <a:r>
                        <a:rPr lang="en-US" sz="2400" dirty="0">
                          <a:effectLst/>
                        </a:rPr>
                        <a:t>Working Board</a:t>
                      </a:r>
                      <a:endParaRPr lang="en-US" sz="24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2400" dirty="0">
                          <a:effectLst/>
                        </a:rPr>
                        <a:t>Governing Board</a:t>
                      </a:r>
                      <a:endParaRPr lang="en-US" sz="24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829838795"/>
                  </a:ext>
                </a:extLst>
              </a:tr>
              <a:tr h="2028686">
                <a:tc>
                  <a:txBody>
                    <a:bodyPr/>
                    <a:lstStyle/>
                    <a:p>
                      <a:pPr marL="0" marR="0">
                        <a:spcBef>
                          <a:spcPts val="0"/>
                        </a:spcBef>
                        <a:spcAft>
                          <a:spcPts val="0"/>
                        </a:spcAft>
                      </a:pPr>
                      <a:r>
                        <a:rPr lang="en-US" sz="2400" dirty="0">
                          <a:effectLst/>
                        </a:rPr>
                        <a:t>Individual board members are volunteers who have individual responsibility and authority to carry out tasks, because the church lacks the resources to hire professional staff.</a:t>
                      </a:r>
                      <a:endParaRPr lang="en-US" sz="24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2400" dirty="0">
                          <a:effectLst/>
                        </a:rPr>
                        <a:t>Board members establish boundaries to protect the organization.  The management and staff carry out the tasks within the bounds of the policies.</a:t>
                      </a:r>
                      <a:endParaRPr lang="en-US" sz="24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935995585"/>
                  </a:ext>
                </a:extLst>
              </a:tr>
              <a:tr h="1234431">
                <a:tc>
                  <a:txBody>
                    <a:bodyPr/>
                    <a:lstStyle/>
                    <a:p>
                      <a:pPr marL="0" marR="0">
                        <a:spcBef>
                          <a:spcPts val="0"/>
                        </a:spcBef>
                        <a:spcAft>
                          <a:spcPts val="0"/>
                        </a:spcAft>
                      </a:pPr>
                      <a:r>
                        <a:rPr lang="en-US" sz="2400" dirty="0">
                          <a:effectLst/>
                        </a:rPr>
                        <a:t>Collectively, the board is a decision-making body.</a:t>
                      </a:r>
                      <a:endParaRPr lang="en-US" sz="24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2400" dirty="0">
                          <a:effectLst/>
                        </a:rPr>
                        <a:t>Collectively, the board establishes the boundaries.  Management and staff make decisions.</a:t>
                      </a:r>
                      <a:endParaRPr lang="en-US" sz="24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886214146"/>
                  </a:ext>
                </a:extLst>
              </a:tr>
              <a:tr h="1304977">
                <a:tc>
                  <a:txBody>
                    <a:bodyPr/>
                    <a:lstStyle/>
                    <a:p>
                      <a:pPr marL="0" marR="0">
                        <a:spcBef>
                          <a:spcPts val="0"/>
                        </a:spcBef>
                        <a:spcAft>
                          <a:spcPts val="0"/>
                        </a:spcAft>
                      </a:pPr>
                      <a:r>
                        <a:rPr lang="en-US" sz="2400">
                          <a:effectLst/>
                        </a:rPr>
                        <a:t>The board has multiple committees to carry out the work of the ministry in between board meetings.</a:t>
                      </a:r>
                      <a:endParaRPr lang="en-US" sz="240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2400" dirty="0">
                          <a:effectLst/>
                        </a:rPr>
                        <a:t>By and large, most committees disappear because the work is carried out by staff and volunteers.</a:t>
                      </a:r>
                      <a:endParaRPr lang="en-US" sz="24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2000115409"/>
                  </a:ext>
                </a:extLst>
              </a:tr>
              <a:tr h="1739969">
                <a:tc>
                  <a:txBody>
                    <a:bodyPr/>
                    <a:lstStyle/>
                    <a:p>
                      <a:pPr marL="0" marR="0">
                        <a:spcBef>
                          <a:spcPts val="0"/>
                        </a:spcBef>
                        <a:spcAft>
                          <a:spcPts val="0"/>
                        </a:spcAft>
                      </a:pPr>
                      <a:r>
                        <a:rPr lang="en-US" sz="2400" dirty="0">
                          <a:effectLst/>
                        </a:rPr>
                        <a:t>The Pastor typically organizes the board meetings, agenda, topics, and board expectations.</a:t>
                      </a:r>
                      <a:endParaRPr lang="en-US" sz="24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2400" dirty="0">
                          <a:effectLst/>
                        </a:rPr>
                        <a:t>The Board Chair is responsible for these activities.  The Pastor has no individual responsibility for the board. </a:t>
                      </a:r>
                      <a:endParaRPr lang="en-US" sz="24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2524682120"/>
                  </a:ext>
                </a:extLst>
              </a:tr>
            </a:tbl>
          </a:graphicData>
        </a:graphic>
      </p:graphicFrame>
    </p:spTree>
    <p:extLst>
      <p:ext uri="{BB962C8B-B14F-4D97-AF65-F5344CB8AC3E}">
        <p14:creationId xmlns:p14="http://schemas.microsoft.com/office/powerpoint/2010/main" val="78260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473F3B-39F2-25A7-4E86-0DDE27275B9A}"/>
              </a:ext>
            </a:extLst>
          </p:cNvPr>
          <p:cNvSpPr>
            <a:spLocks noGrp="1"/>
          </p:cNvSpPr>
          <p:nvPr>
            <p:ph type="ctrTitle"/>
          </p:nvPr>
        </p:nvSpPr>
        <p:spPr>
          <a:xfrm>
            <a:off x="991644" y="2705621"/>
            <a:ext cx="6471837" cy="1355486"/>
          </a:xfrm>
        </p:spPr>
        <p:txBody>
          <a:bodyPr/>
          <a:lstStyle/>
          <a:p>
            <a:r>
              <a:rPr lang="en-US" dirty="0"/>
              <a:t>The Leadership Triangle</a:t>
            </a:r>
          </a:p>
        </p:txBody>
      </p:sp>
      <p:sp>
        <p:nvSpPr>
          <p:cNvPr id="6" name="Text Placeholder 5"/>
          <p:cNvSpPr>
            <a:spLocks noGrp="1"/>
          </p:cNvSpPr>
          <p:nvPr>
            <p:ph type="subTitle" idx="1"/>
          </p:nvPr>
        </p:nvSpPr>
        <p:spPr/>
        <p:txBody>
          <a:bodyPr/>
          <a:lstStyle/>
          <a:p>
            <a:r>
              <a:rPr lang="en-US" dirty="0"/>
              <a:t>A Framework for Governance</a:t>
            </a:r>
          </a:p>
        </p:txBody>
      </p:sp>
      <p:pic>
        <p:nvPicPr>
          <p:cNvPr id="4" name="Picture 3" descr="LeadershipTriangle.png"/>
          <p:cNvPicPr>
            <a:picLocks noChangeAspect="1"/>
          </p:cNvPicPr>
          <p:nvPr/>
        </p:nvPicPr>
        <p:blipFill>
          <a:blip r:embed="rId2"/>
          <a:stretch>
            <a:fillRect/>
          </a:stretch>
        </p:blipFill>
        <p:spPr>
          <a:xfrm>
            <a:off x="5819511" y="2224617"/>
            <a:ext cx="4373562" cy="3498850"/>
          </a:xfrm>
          <a:prstGeom prst="rect">
            <a:avLst/>
          </a:prstGeom>
        </p:spPr>
      </p:pic>
    </p:spTree>
    <p:extLst>
      <p:ext uri="{BB962C8B-B14F-4D97-AF65-F5344CB8AC3E}">
        <p14:creationId xmlns:p14="http://schemas.microsoft.com/office/powerpoint/2010/main" val="3023876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22968-329C-0189-424F-8C6746EEB55A}"/>
              </a:ext>
            </a:extLst>
          </p:cNvPr>
          <p:cNvSpPr>
            <a:spLocks noGrp="1"/>
          </p:cNvSpPr>
          <p:nvPr>
            <p:ph type="title"/>
          </p:nvPr>
        </p:nvSpPr>
        <p:spPr/>
        <p:txBody>
          <a:bodyPr/>
          <a:lstStyle/>
          <a:p>
            <a:r>
              <a:rPr lang="en-US" dirty="0"/>
              <a:t>The Leadership Triangle for Boards</a:t>
            </a:r>
          </a:p>
        </p:txBody>
      </p:sp>
      <p:graphicFrame>
        <p:nvGraphicFramePr>
          <p:cNvPr id="4" name="Table 4">
            <a:extLst>
              <a:ext uri="{FF2B5EF4-FFF2-40B4-BE49-F238E27FC236}">
                <a16:creationId xmlns:a16="http://schemas.microsoft.com/office/drawing/2014/main" id="{3E80A4E4-256A-AE69-339E-C9637E7B9F21}"/>
              </a:ext>
            </a:extLst>
          </p:cNvPr>
          <p:cNvGraphicFramePr>
            <a:graphicFrameLocks noGrp="1"/>
          </p:cNvGraphicFramePr>
          <p:nvPr>
            <p:ph idx="1"/>
            <p:extLst>
              <p:ext uri="{D42A27DB-BD31-4B8C-83A1-F6EECF244321}">
                <p14:modId xmlns:p14="http://schemas.microsoft.com/office/powerpoint/2010/main" val="2156907338"/>
              </p:ext>
            </p:extLst>
          </p:nvPr>
        </p:nvGraphicFramePr>
        <p:xfrm>
          <a:off x="838199" y="1825624"/>
          <a:ext cx="10146957" cy="3827681"/>
        </p:xfrm>
        <a:graphic>
          <a:graphicData uri="http://schemas.openxmlformats.org/drawingml/2006/table">
            <a:tbl>
              <a:tblPr firstRow="1" bandRow="1">
                <a:tableStyleId>{5C22544A-7EE6-4342-B048-85BDC9FD1C3A}</a:tableStyleId>
              </a:tblPr>
              <a:tblGrid>
                <a:gridCol w="3382319">
                  <a:extLst>
                    <a:ext uri="{9D8B030D-6E8A-4147-A177-3AD203B41FA5}">
                      <a16:colId xmlns:a16="http://schemas.microsoft.com/office/drawing/2014/main" val="505256459"/>
                    </a:ext>
                  </a:extLst>
                </a:gridCol>
                <a:gridCol w="3382319">
                  <a:extLst>
                    <a:ext uri="{9D8B030D-6E8A-4147-A177-3AD203B41FA5}">
                      <a16:colId xmlns:a16="http://schemas.microsoft.com/office/drawing/2014/main" val="2888087445"/>
                    </a:ext>
                  </a:extLst>
                </a:gridCol>
                <a:gridCol w="3382319">
                  <a:extLst>
                    <a:ext uri="{9D8B030D-6E8A-4147-A177-3AD203B41FA5}">
                      <a16:colId xmlns:a16="http://schemas.microsoft.com/office/drawing/2014/main" val="3712756730"/>
                    </a:ext>
                  </a:extLst>
                </a:gridCol>
              </a:tblGrid>
              <a:tr h="810161">
                <a:tc>
                  <a:txBody>
                    <a:bodyPr/>
                    <a:lstStyle/>
                    <a:p>
                      <a:pPr algn="ctr"/>
                      <a:r>
                        <a:rPr lang="en-US" sz="3000" dirty="0"/>
                        <a:t>Strategic</a:t>
                      </a:r>
                    </a:p>
                  </a:txBody>
                  <a:tcPr/>
                </a:tc>
                <a:tc>
                  <a:txBody>
                    <a:bodyPr/>
                    <a:lstStyle/>
                    <a:p>
                      <a:pPr algn="ctr"/>
                      <a:r>
                        <a:rPr lang="en-US" sz="3000" dirty="0"/>
                        <a:t>Tactical</a:t>
                      </a:r>
                    </a:p>
                  </a:txBody>
                  <a:tcPr/>
                </a:tc>
                <a:tc>
                  <a:txBody>
                    <a:bodyPr/>
                    <a:lstStyle/>
                    <a:p>
                      <a:pPr algn="ctr"/>
                      <a:r>
                        <a:rPr lang="en-US" sz="3000" dirty="0"/>
                        <a:t>Transformational</a:t>
                      </a:r>
                    </a:p>
                  </a:txBody>
                  <a:tcPr/>
                </a:tc>
                <a:extLst>
                  <a:ext uri="{0D108BD9-81ED-4DB2-BD59-A6C34878D82A}">
                    <a16:rowId xmlns:a16="http://schemas.microsoft.com/office/drawing/2014/main" val="4060515845"/>
                  </a:ext>
                </a:extLst>
              </a:tr>
              <a:tr h="810161">
                <a:tc>
                  <a:txBody>
                    <a:bodyPr/>
                    <a:lstStyle/>
                    <a:p>
                      <a:pPr algn="ctr"/>
                      <a:r>
                        <a:rPr lang="en-US" sz="3000" dirty="0"/>
                        <a:t>Decisions around Desired Results</a:t>
                      </a:r>
                    </a:p>
                  </a:txBody>
                  <a:tcPr/>
                </a:tc>
                <a:tc>
                  <a:txBody>
                    <a:bodyPr/>
                    <a:lstStyle/>
                    <a:p>
                      <a:pPr algn="ctr"/>
                      <a:r>
                        <a:rPr lang="en-US" sz="3000" dirty="0"/>
                        <a:t>Fiduciary</a:t>
                      </a:r>
                    </a:p>
                  </a:txBody>
                  <a:tcPr/>
                </a:tc>
                <a:tc>
                  <a:txBody>
                    <a:bodyPr/>
                    <a:lstStyle/>
                    <a:p>
                      <a:pPr algn="ctr"/>
                      <a:r>
                        <a:rPr lang="en-US" sz="3000" dirty="0"/>
                        <a:t>Grief Counseling</a:t>
                      </a:r>
                    </a:p>
                  </a:txBody>
                  <a:tcPr/>
                </a:tc>
                <a:extLst>
                  <a:ext uri="{0D108BD9-81ED-4DB2-BD59-A6C34878D82A}">
                    <a16:rowId xmlns:a16="http://schemas.microsoft.com/office/drawing/2014/main" val="2421647939"/>
                  </a:ext>
                </a:extLst>
              </a:tr>
              <a:tr h="810161">
                <a:tc>
                  <a:txBody>
                    <a:bodyPr/>
                    <a:lstStyle/>
                    <a:p>
                      <a:pPr algn="ctr"/>
                      <a:r>
                        <a:rPr lang="en-US" sz="3000" dirty="0"/>
                        <a:t>Annual Cycle</a:t>
                      </a:r>
                    </a:p>
                  </a:txBody>
                  <a:tcPr/>
                </a:tc>
                <a:tc>
                  <a:txBody>
                    <a:bodyPr/>
                    <a:lstStyle/>
                    <a:p>
                      <a:pPr algn="ctr"/>
                      <a:r>
                        <a:rPr lang="en-US" sz="3000" dirty="0"/>
                        <a:t>Protect the Organization</a:t>
                      </a:r>
                    </a:p>
                  </a:txBody>
                  <a:tcPr/>
                </a:tc>
                <a:tc>
                  <a:txBody>
                    <a:bodyPr/>
                    <a:lstStyle/>
                    <a:p>
                      <a:pPr algn="ctr"/>
                      <a:r>
                        <a:rPr lang="en-US" sz="3000" dirty="0"/>
                        <a:t>Non-Anxious Presence</a:t>
                      </a:r>
                    </a:p>
                  </a:txBody>
                  <a:tcPr/>
                </a:tc>
                <a:extLst>
                  <a:ext uri="{0D108BD9-81ED-4DB2-BD59-A6C34878D82A}">
                    <a16:rowId xmlns:a16="http://schemas.microsoft.com/office/drawing/2014/main" val="1320299319"/>
                  </a:ext>
                </a:extLst>
              </a:tr>
              <a:tr h="810161">
                <a:tc>
                  <a:txBody>
                    <a:bodyPr/>
                    <a:lstStyle/>
                    <a:p>
                      <a:pPr algn="ctr"/>
                      <a:r>
                        <a:rPr lang="en-US" sz="3000" dirty="0"/>
                        <a:t>Innovative and Generative</a:t>
                      </a:r>
                    </a:p>
                  </a:txBody>
                  <a:tcPr/>
                </a:tc>
                <a:tc>
                  <a:txBody>
                    <a:bodyPr/>
                    <a:lstStyle/>
                    <a:p>
                      <a:pPr algn="ctr"/>
                      <a:r>
                        <a:rPr lang="en-US" sz="3000" dirty="0"/>
                        <a:t>Establish Boundaries</a:t>
                      </a:r>
                    </a:p>
                    <a:p>
                      <a:pPr algn="ctr"/>
                      <a:r>
                        <a:rPr lang="en-US" sz="3000" dirty="0"/>
                        <a:t>(Annual Review)</a:t>
                      </a:r>
                    </a:p>
                  </a:txBody>
                  <a:tcPr/>
                </a:tc>
                <a:tc>
                  <a:txBody>
                    <a:bodyPr/>
                    <a:lstStyle/>
                    <a:p>
                      <a:pPr algn="ctr"/>
                      <a:r>
                        <a:rPr lang="en-US" sz="3000" dirty="0"/>
                        <a:t>Manage Conflict </a:t>
                      </a:r>
                    </a:p>
                    <a:p>
                      <a:pPr algn="ctr"/>
                      <a:r>
                        <a:rPr lang="en-US" sz="3000" dirty="0"/>
                        <a:t>(Ad Hoc)</a:t>
                      </a:r>
                    </a:p>
                  </a:txBody>
                  <a:tcPr/>
                </a:tc>
                <a:extLst>
                  <a:ext uri="{0D108BD9-81ED-4DB2-BD59-A6C34878D82A}">
                    <a16:rowId xmlns:a16="http://schemas.microsoft.com/office/drawing/2014/main" val="2644993973"/>
                  </a:ext>
                </a:extLst>
              </a:tr>
            </a:tbl>
          </a:graphicData>
        </a:graphic>
      </p:graphicFrame>
    </p:spTree>
    <p:extLst>
      <p:ext uri="{BB962C8B-B14F-4D97-AF65-F5344CB8AC3E}">
        <p14:creationId xmlns:p14="http://schemas.microsoft.com/office/powerpoint/2010/main" val="2070649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DDE0FE33-98DA-45FB-9603-9A833DACA704}"/>
              </a:ext>
            </a:extLst>
          </p:cNvPr>
          <p:cNvSpPr>
            <a:spLocks noGrp="1"/>
          </p:cNvSpPr>
          <p:nvPr>
            <p:ph type="title"/>
          </p:nvPr>
        </p:nvSpPr>
        <p:spPr>
          <a:xfrm>
            <a:off x="640080" y="325369"/>
            <a:ext cx="4368602" cy="1956841"/>
          </a:xfrm>
        </p:spPr>
        <p:txBody>
          <a:bodyPr vert="horz" lIns="91440" tIns="45720" rIns="91440" bIns="45720" rtlCol="0" anchor="b">
            <a:normAutofit/>
          </a:bodyPr>
          <a:lstStyle/>
          <a:p>
            <a:endParaRPr lang="en-US" sz="5400">
              <a:solidFill>
                <a:schemeClr val="tx1"/>
              </a:solidFill>
              <a:latin typeface="+mj-lt"/>
              <a:cs typeface="+mj-cs"/>
            </a:endParaRPr>
          </a:p>
        </p:txBody>
      </p:sp>
      <p:sp>
        <p:nvSpPr>
          <p:cNvPr id="3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E32CB72-DCB9-16A0-B9AD-856F1DDFFF70}"/>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indent="0">
              <a:buNone/>
            </a:pPr>
            <a:r>
              <a:rPr lang="en-US" sz="4000" dirty="0"/>
              <a:t>So what does a church board really do (and not do)?</a:t>
            </a:r>
            <a:endParaRPr lang="en-US" sz="4000" dirty="0">
              <a:latin typeface="+mn-lt"/>
              <a:cs typeface="+mn-cs"/>
            </a:endParaRPr>
          </a:p>
        </p:txBody>
      </p:sp>
      <p:pic>
        <p:nvPicPr>
          <p:cNvPr id="9" name="Picture 8" descr="A group of men sitting at tables with laptops&#10;&#10;Description automatically generated">
            <a:extLst>
              <a:ext uri="{FF2B5EF4-FFF2-40B4-BE49-F238E27FC236}">
                <a16:creationId xmlns:a16="http://schemas.microsoft.com/office/drawing/2014/main" id="{B630F1A6-BD10-F38D-C867-2C961E2D9844}"/>
              </a:ext>
            </a:extLst>
          </p:cNvPr>
          <p:cNvPicPr>
            <a:picLocks noChangeAspect="1"/>
          </p:cNvPicPr>
          <p:nvPr/>
        </p:nvPicPr>
        <p:blipFill>
          <a:blip r:embed="rId2"/>
          <a:srcRect l="18830" r="594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902099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marL="0" indent="0">
              <a:buNone/>
            </a:pPr>
            <a:r>
              <a:rPr lang="en-US" sz="4400" dirty="0"/>
              <a:t>Establish and monitor four categories of boundaries (policies)</a:t>
            </a:r>
          </a:p>
        </p:txBody>
      </p:sp>
      <p:sp>
        <p:nvSpPr>
          <p:cNvPr id="12291" name="Rectangle 3"/>
          <p:cNvSpPr>
            <a:spLocks noGrp="1" noChangeArrowheads="1"/>
          </p:cNvSpPr>
          <p:nvPr>
            <p:ph idx="1"/>
          </p:nvPr>
        </p:nvSpPr>
        <p:spPr/>
        <p:txBody>
          <a:bodyPr>
            <a:normAutofit/>
          </a:bodyPr>
          <a:lstStyle/>
          <a:p>
            <a:pPr lvl="1"/>
            <a:r>
              <a:rPr lang="en-US" sz="3400" dirty="0"/>
              <a:t>Executive Limitations</a:t>
            </a:r>
          </a:p>
          <a:p>
            <a:pPr lvl="1"/>
            <a:r>
              <a:rPr lang="en-US" sz="3400" dirty="0"/>
              <a:t>Governance Process</a:t>
            </a:r>
          </a:p>
          <a:p>
            <a:pPr lvl="1"/>
            <a:r>
              <a:rPr lang="en-US" sz="3400" dirty="0"/>
              <a:t>Board/Staff Linkage</a:t>
            </a:r>
          </a:p>
          <a:p>
            <a:pPr lvl="1"/>
            <a:r>
              <a:rPr lang="en-US" sz="3400" dirty="0"/>
              <a:t>Ends (Desired Results)</a:t>
            </a:r>
          </a:p>
          <a:p>
            <a:pPr lvl="1">
              <a:buFont typeface="Wingdings" pitchFamily="2" charset="2"/>
              <a:buNone/>
            </a:pPr>
            <a:endParaRPr lang="en-US" sz="3400" dirty="0"/>
          </a:p>
          <a:p>
            <a:pPr lvl="1">
              <a:buFont typeface="Wingdings" pitchFamily="2" charset="2"/>
              <a:buNone/>
            </a:pPr>
            <a:r>
              <a:rPr lang="en-US" sz="3400" dirty="0"/>
              <a:t>Evaluation is based on measuring how well we achieved the ends.</a:t>
            </a:r>
          </a:p>
          <a:p>
            <a:pPr lvl="1"/>
            <a:endParaRPr lang="en-US" dirty="0"/>
          </a:p>
        </p:txBody>
      </p:sp>
    </p:spTree>
    <p:extLst>
      <p:ext uri="{BB962C8B-B14F-4D97-AF65-F5344CB8AC3E}">
        <p14:creationId xmlns:p14="http://schemas.microsoft.com/office/powerpoint/2010/main" val="2503548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dirty="0"/>
              <a:t>Structures and Meetings Change in this Model</a:t>
            </a:r>
          </a:p>
        </p:txBody>
      </p:sp>
      <p:sp>
        <p:nvSpPr>
          <p:cNvPr id="13315" name="Rectangle 3"/>
          <p:cNvSpPr>
            <a:spLocks noGrp="1" noChangeArrowheads="1"/>
          </p:cNvSpPr>
          <p:nvPr>
            <p:ph idx="1"/>
          </p:nvPr>
        </p:nvSpPr>
        <p:spPr/>
        <p:txBody>
          <a:bodyPr/>
          <a:lstStyle/>
          <a:p>
            <a:pPr marL="457200" indent="-457200">
              <a:buFont typeface="Arial" panose="020B0604020202020204" pitchFamily="34" charset="0"/>
              <a:buChar char="•"/>
            </a:pPr>
            <a:r>
              <a:rPr lang="en-US" sz="3400" dirty="0"/>
              <a:t>Most committees disappear as the board moves away from “management”;</a:t>
            </a:r>
          </a:p>
          <a:p>
            <a:pPr marL="457200" indent="-457200">
              <a:buFont typeface="Arial" panose="020B0604020202020204" pitchFamily="34" charset="0"/>
              <a:buChar char="•"/>
            </a:pPr>
            <a:r>
              <a:rPr lang="en-US" sz="3400" dirty="0"/>
              <a:t>The long staff reports are gone from meetings;</a:t>
            </a:r>
          </a:p>
          <a:p>
            <a:pPr marL="457200" indent="-457200">
              <a:buFont typeface="Arial" panose="020B0604020202020204" pitchFamily="34" charset="0"/>
              <a:buChar char="•"/>
            </a:pPr>
            <a:r>
              <a:rPr lang="en-US" sz="3400" dirty="0"/>
              <a:t>The boundaries are reviewed on a periodic basis;</a:t>
            </a:r>
          </a:p>
          <a:p>
            <a:pPr marL="457200" indent="-457200">
              <a:buFont typeface="Arial" panose="020B0604020202020204" pitchFamily="34" charset="0"/>
              <a:buChar char="•"/>
            </a:pPr>
            <a:r>
              <a:rPr lang="en-US" sz="3400" dirty="0"/>
              <a:t>Conversations are centered more on strategic and transformational issues;</a:t>
            </a:r>
          </a:p>
          <a:p>
            <a:pPr marL="457200" indent="-457200">
              <a:buFont typeface="Arial" panose="020B0604020202020204" pitchFamily="34" charset="0"/>
              <a:buChar char="•"/>
            </a:pPr>
            <a:r>
              <a:rPr lang="en-US" sz="3400" dirty="0"/>
              <a:t>Desired results are measured.</a:t>
            </a:r>
          </a:p>
          <a:p>
            <a:endParaRPr lang="en-US" dirty="0"/>
          </a:p>
          <a:p>
            <a:endParaRPr lang="en-US" dirty="0"/>
          </a:p>
        </p:txBody>
      </p:sp>
    </p:spTree>
    <p:extLst>
      <p:ext uri="{BB962C8B-B14F-4D97-AF65-F5344CB8AC3E}">
        <p14:creationId xmlns:p14="http://schemas.microsoft.com/office/powerpoint/2010/main" val="2759372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Ground Rules for Governing Boards</a:t>
            </a: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sz="3000" dirty="0"/>
              <a:t>The Board has one employee (Pastor or Executive Pastor); </a:t>
            </a:r>
          </a:p>
          <a:p>
            <a:pPr marL="457200" indent="-457200">
              <a:buFont typeface="Arial" panose="020B0604020202020204" pitchFamily="34" charset="0"/>
              <a:buChar char="•"/>
            </a:pPr>
            <a:r>
              <a:rPr lang="en-US" sz="3000" dirty="0"/>
              <a:t>The Board speaks with one voice, individual members do not have authority; Board Chair speaks on behalf of the Board</a:t>
            </a:r>
          </a:p>
          <a:p>
            <a:pPr marL="457200" indent="-457200">
              <a:buFont typeface="Arial" panose="020B0604020202020204" pitchFamily="34" charset="0"/>
              <a:buChar char="•"/>
            </a:pPr>
            <a:r>
              <a:rPr lang="en-US" sz="3000" dirty="0"/>
              <a:t>The Pastor is not responsible for the Board (training, agenda-setting, etc.), rather the Board is responsible for the Board;</a:t>
            </a:r>
          </a:p>
          <a:p>
            <a:pPr marL="457200" indent="-457200">
              <a:buFont typeface="Arial" panose="020B0604020202020204" pitchFamily="34" charset="0"/>
              <a:buChar char="•"/>
            </a:pPr>
            <a:r>
              <a:rPr lang="en-US" sz="3000" dirty="0"/>
              <a:t>The Board has Executive Session regularly (without the Pastor); </a:t>
            </a:r>
          </a:p>
          <a:p>
            <a:pPr marL="457200" indent="-457200">
              <a:buFont typeface="Arial" panose="020B0604020202020204" pitchFamily="34" charset="0"/>
              <a:buChar char="•"/>
            </a:pPr>
            <a:r>
              <a:rPr lang="en-US" sz="3000" dirty="0"/>
              <a:t>Clear expectations and measurements are key.</a:t>
            </a:r>
          </a:p>
        </p:txBody>
      </p:sp>
    </p:spTree>
    <p:extLst>
      <p:ext uri="{BB962C8B-B14F-4D97-AF65-F5344CB8AC3E}">
        <p14:creationId xmlns:p14="http://schemas.microsoft.com/office/powerpoint/2010/main" val="1358596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Ground Rules for Governing Boards</a:t>
            </a:r>
          </a:p>
        </p:txBody>
      </p:sp>
      <p:sp>
        <p:nvSpPr>
          <p:cNvPr id="3" name="Content Placeholder 2"/>
          <p:cNvSpPr>
            <a:spLocks noGrp="1"/>
          </p:cNvSpPr>
          <p:nvPr>
            <p:ph idx="1"/>
          </p:nvPr>
        </p:nvSpPr>
        <p:spPr/>
        <p:txBody>
          <a:bodyPr>
            <a:normAutofit lnSpcReduction="10000"/>
          </a:bodyPr>
          <a:lstStyle/>
          <a:p>
            <a:pPr marL="457200" indent="-457200">
              <a:buFont typeface="Arial" panose="020B0604020202020204" pitchFamily="34" charset="0"/>
              <a:buChar char="•"/>
            </a:pPr>
            <a:r>
              <a:rPr lang="en-US" sz="3400" dirty="0"/>
              <a:t>Expectations and policies replace most approvals and decisions;</a:t>
            </a:r>
          </a:p>
          <a:p>
            <a:pPr marL="457200" indent="-457200">
              <a:buFont typeface="Arial" panose="020B0604020202020204" pitchFamily="34" charset="0"/>
              <a:buChar char="•"/>
            </a:pPr>
            <a:r>
              <a:rPr lang="en-US" sz="3400" dirty="0"/>
              <a:t>Board is responsible for establishing ends; staff is responsible for the means. </a:t>
            </a:r>
          </a:p>
          <a:p>
            <a:pPr marL="457200" indent="-457200">
              <a:buFont typeface="Arial" panose="020B0604020202020204" pitchFamily="34" charset="0"/>
              <a:buChar char="•"/>
            </a:pPr>
            <a:r>
              <a:rPr lang="en-US" sz="3400" dirty="0"/>
              <a:t>Other than by-laws, no other documents are required to govern;</a:t>
            </a:r>
          </a:p>
          <a:p>
            <a:pPr marL="457200" indent="-457200">
              <a:buFont typeface="Arial" panose="020B0604020202020204" pitchFamily="34" charset="0"/>
              <a:buChar char="•"/>
            </a:pPr>
            <a:r>
              <a:rPr lang="en-US" sz="3400" dirty="0"/>
              <a:t>Desired “ends” are stated in the affirmative.  </a:t>
            </a:r>
          </a:p>
          <a:p>
            <a:pPr marL="457200" indent="-457200">
              <a:buFont typeface="Arial" panose="020B0604020202020204" pitchFamily="34" charset="0"/>
              <a:buChar char="•"/>
            </a:pPr>
            <a:r>
              <a:rPr lang="en-US" sz="3400" dirty="0"/>
              <a:t>“Means” policies are stated in the negative and apply only to legal, moral, and ethical means.  </a:t>
            </a:r>
          </a:p>
          <a:p>
            <a:pPr>
              <a:buNone/>
            </a:pPr>
            <a:endParaRPr lang="en-US" dirty="0"/>
          </a:p>
          <a:p>
            <a:endParaRPr lang="en-US" dirty="0"/>
          </a:p>
        </p:txBody>
      </p:sp>
    </p:spTree>
    <p:extLst>
      <p:ext uri="{BB962C8B-B14F-4D97-AF65-F5344CB8AC3E}">
        <p14:creationId xmlns:p14="http://schemas.microsoft.com/office/powerpoint/2010/main" val="1194891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4F337-BC13-4FBF-85C6-3B5C59CC34D4}"/>
              </a:ext>
            </a:extLst>
          </p:cNvPr>
          <p:cNvSpPr>
            <a:spLocks noGrp="1"/>
          </p:cNvSpPr>
          <p:nvPr>
            <p:ph type="title"/>
          </p:nvPr>
        </p:nvSpPr>
        <p:spPr/>
        <p:txBody>
          <a:bodyPr/>
          <a:lstStyle/>
          <a:p>
            <a:r>
              <a:rPr lang="en-US" dirty="0"/>
              <a:t>What We’ll Cover</a:t>
            </a:r>
          </a:p>
        </p:txBody>
      </p:sp>
      <p:sp>
        <p:nvSpPr>
          <p:cNvPr id="3" name="Content Placeholder 2">
            <a:extLst>
              <a:ext uri="{FF2B5EF4-FFF2-40B4-BE49-F238E27FC236}">
                <a16:creationId xmlns:a16="http://schemas.microsoft.com/office/drawing/2014/main" id="{C7B4A502-0E43-C635-0A76-6DD032F12C5C}"/>
              </a:ext>
            </a:extLst>
          </p:cNvPr>
          <p:cNvSpPr>
            <a:spLocks noGrp="1"/>
          </p:cNvSpPr>
          <p:nvPr>
            <p:ph idx="1"/>
          </p:nvPr>
        </p:nvSpPr>
        <p:spPr/>
        <p:txBody>
          <a:bodyPr/>
          <a:lstStyle/>
          <a:p>
            <a:r>
              <a:rPr lang="en-US" dirty="0"/>
              <a:t>Why a healthy board is critical for personal and organizational well-being.</a:t>
            </a:r>
          </a:p>
          <a:p>
            <a:r>
              <a:rPr lang="en-US" dirty="0"/>
              <a:t>The Leadership Triangle – three modes of board functioning.</a:t>
            </a:r>
          </a:p>
          <a:p>
            <a:r>
              <a:rPr lang="en-US" dirty="0"/>
              <a:t>What does a Governing Board really do (and not do)?</a:t>
            </a:r>
          </a:p>
          <a:p>
            <a:r>
              <a:rPr lang="en-US" dirty="0"/>
              <a:t>Items for Your Board to Discuss.</a:t>
            </a:r>
          </a:p>
          <a:p>
            <a:r>
              <a:rPr lang="en-US" dirty="0"/>
              <a:t>Endowment Funding for a Limited Number of Attentive Church Cohorts through Church United.</a:t>
            </a:r>
          </a:p>
          <a:p>
            <a:endParaRPr lang="en-US" dirty="0"/>
          </a:p>
          <a:p>
            <a:endParaRPr lang="en-US" dirty="0"/>
          </a:p>
        </p:txBody>
      </p:sp>
    </p:spTree>
    <p:extLst>
      <p:ext uri="{BB962C8B-B14F-4D97-AF65-F5344CB8AC3E}">
        <p14:creationId xmlns:p14="http://schemas.microsoft.com/office/powerpoint/2010/main" val="3476512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E5A47-C749-DCE6-FFE7-E9C8BF345F44}"/>
              </a:ext>
            </a:extLst>
          </p:cNvPr>
          <p:cNvSpPr>
            <a:spLocks noGrp="1"/>
          </p:cNvSpPr>
          <p:nvPr>
            <p:ph type="title"/>
          </p:nvPr>
        </p:nvSpPr>
        <p:spPr/>
        <p:txBody>
          <a:bodyPr/>
          <a:lstStyle/>
          <a:p>
            <a:r>
              <a:rPr lang="en-US" dirty="0"/>
              <a:t>So, what do we do with all the extra time?</a:t>
            </a:r>
          </a:p>
        </p:txBody>
      </p:sp>
      <p:sp>
        <p:nvSpPr>
          <p:cNvPr id="3" name="Content Placeholder 2">
            <a:extLst>
              <a:ext uri="{FF2B5EF4-FFF2-40B4-BE49-F238E27FC236}">
                <a16:creationId xmlns:a16="http://schemas.microsoft.com/office/drawing/2014/main" id="{9B885FCB-931F-FC92-3A1E-133E3DFD3A00}"/>
              </a:ext>
            </a:extLst>
          </p:cNvPr>
          <p:cNvSpPr>
            <a:spLocks noGrp="1"/>
          </p:cNvSpPr>
          <p:nvPr>
            <p:ph idx="1"/>
          </p:nvPr>
        </p:nvSpPr>
        <p:spPr/>
        <p:txBody>
          <a:bodyPr>
            <a:noAutofit/>
          </a:bodyPr>
          <a:lstStyle/>
          <a:p>
            <a:r>
              <a:rPr lang="en-US" sz="4000" dirty="0"/>
              <a:t>Have strategic conversations.</a:t>
            </a:r>
          </a:p>
          <a:p>
            <a:r>
              <a:rPr lang="en-US" sz="4000" dirty="0"/>
              <a:t>Grow spiritually.</a:t>
            </a:r>
          </a:p>
          <a:p>
            <a:r>
              <a:rPr lang="en-US" sz="4000" dirty="0"/>
              <a:t>Enjoy fellowship.</a:t>
            </a:r>
          </a:p>
        </p:txBody>
      </p:sp>
    </p:spTree>
    <p:extLst>
      <p:ext uri="{BB962C8B-B14F-4D97-AF65-F5344CB8AC3E}">
        <p14:creationId xmlns:p14="http://schemas.microsoft.com/office/powerpoint/2010/main" val="2854580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76EB6E-8174-58BA-08EB-293C02A3125C}"/>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8BAECBA6-E020-CE5C-9A02-BAED8E757AF6}"/>
              </a:ext>
            </a:extLst>
          </p:cNvPr>
          <p:cNvSpPr>
            <a:spLocks noGrp="1"/>
          </p:cNvSpPr>
          <p:nvPr>
            <p:ph type="title"/>
          </p:nvPr>
        </p:nvSpPr>
        <p:spPr>
          <a:xfrm>
            <a:off x="645064" y="525982"/>
            <a:ext cx="4282983" cy="1200361"/>
          </a:xfrm>
        </p:spPr>
        <p:txBody>
          <a:bodyPr vert="horz" lIns="91440" tIns="45720" rIns="91440" bIns="45720" rtlCol="0" anchor="b">
            <a:normAutofit/>
          </a:bodyPr>
          <a:lstStyle/>
          <a:p>
            <a:endParaRPr lang="en-US" sz="3600" kern="1200">
              <a:solidFill>
                <a:schemeClr val="tx1"/>
              </a:solidFill>
              <a:latin typeface="+mj-lt"/>
              <a:ea typeface="+mj-ea"/>
              <a:cs typeface="+mj-cs"/>
            </a:endParaRPr>
          </a:p>
        </p:txBody>
      </p:sp>
      <p:sp>
        <p:nvSpPr>
          <p:cNvPr id="17" name="Rectangle 16">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79B0ED0-DEB9-6D1D-98F5-F4D25522969D}"/>
              </a:ext>
            </a:extLst>
          </p:cNvPr>
          <p:cNvSpPr>
            <a:spLocks noGrp="1"/>
          </p:cNvSpPr>
          <p:nvPr>
            <p:ph sz="half" idx="1"/>
          </p:nvPr>
        </p:nvSpPr>
        <p:spPr>
          <a:xfrm>
            <a:off x="645066" y="2031101"/>
            <a:ext cx="4282984" cy="3511943"/>
          </a:xfrm>
        </p:spPr>
        <p:txBody>
          <a:bodyPr vert="horz" lIns="91440" tIns="45720" rIns="91440" bIns="45720" rtlCol="0" anchor="ctr">
            <a:normAutofit/>
          </a:bodyPr>
          <a:lstStyle/>
          <a:p>
            <a:pPr marL="0" indent="0">
              <a:buNone/>
            </a:pPr>
            <a:r>
              <a:rPr lang="en-US" sz="4000" dirty="0">
                <a:latin typeface="+mn-lt"/>
                <a:cs typeface="+mn-cs"/>
              </a:rPr>
              <a:t>Items for Your Board to Address</a:t>
            </a:r>
          </a:p>
        </p:txBody>
      </p:sp>
      <p:sp>
        <p:nvSpPr>
          <p:cNvPr id="19" name="Rectangle 18">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rawing of a checklist&#10;&#10;Description automatically generated">
            <a:extLst>
              <a:ext uri="{FF2B5EF4-FFF2-40B4-BE49-F238E27FC236}">
                <a16:creationId xmlns:a16="http://schemas.microsoft.com/office/drawing/2014/main" id="{D7B5FAF5-21E0-666E-C570-EC1CE6BAD13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405884" y="650494"/>
            <a:ext cx="4791726" cy="5324142"/>
          </a:xfrm>
          <a:prstGeom prst="rect">
            <a:avLst/>
          </a:prstGeom>
        </p:spPr>
      </p:pic>
    </p:spTree>
    <p:extLst>
      <p:ext uri="{BB962C8B-B14F-4D97-AF65-F5344CB8AC3E}">
        <p14:creationId xmlns:p14="http://schemas.microsoft.com/office/powerpoint/2010/main" val="3696992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8E59E0-0803-1143-8F38-66C9B9A915E4}"/>
              </a:ext>
            </a:extLst>
          </p:cNvPr>
          <p:cNvSpPr>
            <a:spLocks noGrp="1"/>
          </p:cNvSpPr>
          <p:nvPr>
            <p:ph type="title"/>
          </p:nvPr>
        </p:nvSpPr>
        <p:spPr>
          <a:xfrm>
            <a:off x="838200" y="365125"/>
            <a:ext cx="9220200" cy="1325563"/>
          </a:xfrm>
        </p:spPr>
        <p:txBody>
          <a:bodyPr/>
          <a:lstStyle/>
          <a:p>
            <a:r>
              <a:rPr lang="en-US" dirty="0"/>
              <a:t>Your Next Steps: Clarify These 8 Things</a:t>
            </a:r>
          </a:p>
        </p:txBody>
      </p:sp>
      <p:sp>
        <p:nvSpPr>
          <p:cNvPr id="5" name="Content Placeholder 4">
            <a:extLst>
              <a:ext uri="{FF2B5EF4-FFF2-40B4-BE49-F238E27FC236}">
                <a16:creationId xmlns:a16="http://schemas.microsoft.com/office/drawing/2014/main" id="{ABD4CDEF-A715-7F4F-B5D6-C9450BBA5877}"/>
              </a:ext>
            </a:extLst>
          </p:cNvPr>
          <p:cNvSpPr>
            <a:spLocks noGrp="1"/>
          </p:cNvSpPr>
          <p:nvPr>
            <p:ph idx="1"/>
          </p:nvPr>
        </p:nvSpPr>
        <p:spPr/>
        <p:txBody>
          <a:bodyPr/>
          <a:lstStyle/>
          <a:p>
            <a:pPr marL="514350" indent="-514350">
              <a:buFont typeface="+mj-lt"/>
              <a:buAutoNum type="arabicPeriod"/>
            </a:pPr>
            <a:r>
              <a:rPr lang="en-US" dirty="0"/>
              <a:t>Board’s Role, Purpose, and Authority</a:t>
            </a:r>
          </a:p>
          <a:p>
            <a:pPr marL="514350" indent="-514350">
              <a:buFont typeface="+mj-lt"/>
              <a:buAutoNum type="arabicPeriod"/>
            </a:pPr>
            <a:r>
              <a:rPr lang="en-US" dirty="0"/>
              <a:t>Board / Staff Linkage</a:t>
            </a:r>
          </a:p>
          <a:p>
            <a:pPr marL="514350" indent="-514350">
              <a:buFont typeface="+mj-lt"/>
              <a:buAutoNum type="arabicPeriod"/>
            </a:pPr>
            <a:r>
              <a:rPr lang="en-US" dirty="0"/>
              <a:t>Committees</a:t>
            </a:r>
          </a:p>
          <a:p>
            <a:pPr marL="514350" indent="-514350">
              <a:buFont typeface="+mj-lt"/>
              <a:buAutoNum type="arabicPeriod"/>
            </a:pPr>
            <a:r>
              <a:rPr lang="en-US" dirty="0"/>
              <a:t>Maximizing Strengths</a:t>
            </a:r>
          </a:p>
          <a:p>
            <a:pPr marL="514350" indent="-514350">
              <a:buFont typeface="+mj-lt"/>
              <a:buAutoNum type="arabicPeriod"/>
            </a:pPr>
            <a:r>
              <a:rPr lang="en-US" dirty="0"/>
              <a:t>Board Meetings</a:t>
            </a:r>
          </a:p>
          <a:p>
            <a:pPr marL="514350" indent="-514350">
              <a:buFont typeface="+mj-lt"/>
              <a:buAutoNum type="arabicPeriod"/>
            </a:pPr>
            <a:r>
              <a:rPr lang="en-US" dirty="0"/>
              <a:t>Board Process</a:t>
            </a:r>
          </a:p>
          <a:p>
            <a:pPr marL="514350" indent="-514350">
              <a:buFont typeface="+mj-lt"/>
              <a:buAutoNum type="arabicPeriod"/>
            </a:pPr>
            <a:r>
              <a:rPr lang="en-US" dirty="0"/>
              <a:t>Executive Limitations</a:t>
            </a:r>
          </a:p>
          <a:p>
            <a:pPr marL="514350" indent="-514350">
              <a:buFont typeface="+mj-lt"/>
              <a:buAutoNum type="arabicPeriod"/>
            </a:pPr>
            <a:r>
              <a:rPr lang="en-US" dirty="0"/>
              <a:t>Establishing True North</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1425757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A4B166-2084-184F-B157-355245403E61}"/>
              </a:ext>
            </a:extLst>
          </p:cNvPr>
          <p:cNvSpPr>
            <a:spLocks noGrp="1"/>
          </p:cNvSpPr>
          <p:nvPr>
            <p:ph type="title"/>
          </p:nvPr>
        </p:nvSpPr>
        <p:spPr/>
        <p:txBody>
          <a:bodyPr/>
          <a:lstStyle/>
          <a:p>
            <a:r>
              <a:rPr lang="en-US" dirty="0"/>
              <a:t>Board’s Role and Purpose</a:t>
            </a:r>
          </a:p>
        </p:txBody>
      </p:sp>
      <p:sp>
        <p:nvSpPr>
          <p:cNvPr id="5" name="Content Placeholder 4">
            <a:extLst>
              <a:ext uri="{FF2B5EF4-FFF2-40B4-BE49-F238E27FC236}">
                <a16:creationId xmlns:a16="http://schemas.microsoft.com/office/drawing/2014/main" id="{4A3B05BB-E9F1-014D-9B91-2865B4862D85}"/>
              </a:ext>
            </a:extLst>
          </p:cNvPr>
          <p:cNvSpPr>
            <a:spLocks noGrp="1"/>
          </p:cNvSpPr>
          <p:nvPr>
            <p:ph idx="1"/>
          </p:nvPr>
        </p:nvSpPr>
        <p:spPr/>
        <p:txBody>
          <a:bodyPr/>
          <a:lstStyle/>
          <a:p>
            <a:pPr marL="457200" indent="-457200">
              <a:buFont typeface="Arial" panose="020B0604020202020204" pitchFamily="34" charset="0"/>
              <a:buChar char="•"/>
            </a:pPr>
            <a:r>
              <a:rPr lang="en-US" sz="3400" dirty="0"/>
              <a:t>What is the role and purpose of the Board?</a:t>
            </a:r>
          </a:p>
          <a:p>
            <a:pPr marL="457200" indent="-457200">
              <a:buFont typeface="Arial" panose="020B0604020202020204" pitchFamily="34" charset="0"/>
              <a:buChar char="•"/>
            </a:pPr>
            <a:r>
              <a:rPr lang="en-US" sz="3400" dirty="0"/>
              <a:t>What decisions are exclusive to the Board?</a:t>
            </a:r>
          </a:p>
          <a:p>
            <a:pPr marL="457200" indent="-457200">
              <a:buFont typeface="Arial" panose="020B0604020202020204" pitchFamily="34" charset="0"/>
              <a:buChar char="•"/>
            </a:pPr>
            <a:r>
              <a:rPr lang="en-US" sz="3400" dirty="0"/>
              <a:t>What are the limits to the Board’s authority?</a:t>
            </a:r>
          </a:p>
          <a:p>
            <a:pPr marL="457200" indent="-457200">
              <a:buFont typeface="Arial" panose="020B0604020202020204" pitchFamily="34" charset="0"/>
              <a:buChar char="•"/>
            </a:pPr>
            <a:r>
              <a:rPr lang="en-US" sz="3400" dirty="0"/>
              <a:t>Do individual members have individual authority?  </a:t>
            </a:r>
          </a:p>
          <a:p>
            <a:pPr marL="0" indent="0">
              <a:buNone/>
            </a:pPr>
            <a:endParaRPr lang="en-US" dirty="0"/>
          </a:p>
        </p:txBody>
      </p:sp>
    </p:spTree>
    <p:extLst>
      <p:ext uri="{BB962C8B-B14F-4D97-AF65-F5344CB8AC3E}">
        <p14:creationId xmlns:p14="http://schemas.microsoft.com/office/powerpoint/2010/main" val="1451361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E8485D-8864-2042-874C-D8818EC7FBD9}"/>
              </a:ext>
            </a:extLst>
          </p:cNvPr>
          <p:cNvSpPr>
            <a:spLocks noGrp="1"/>
          </p:cNvSpPr>
          <p:nvPr>
            <p:ph type="title"/>
          </p:nvPr>
        </p:nvSpPr>
        <p:spPr/>
        <p:txBody>
          <a:bodyPr/>
          <a:lstStyle/>
          <a:p>
            <a:r>
              <a:rPr lang="en-US" dirty="0"/>
              <a:t>Board / Staff Linkage</a:t>
            </a:r>
          </a:p>
        </p:txBody>
      </p:sp>
      <p:sp>
        <p:nvSpPr>
          <p:cNvPr id="5" name="Content Placeholder 4">
            <a:extLst>
              <a:ext uri="{FF2B5EF4-FFF2-40B4-BE49-F238E27FC236}">
                <a16:creationId xmlns:a16="http://schemas.microsoft.com/office/drawing/2014/main" id="{63DEAE56-3FCB-DA45-900E-E71CD68EFE90}"/>
              </a:ext>
            </a:extLst>
          </p:cNvPr>
          <p:cNvSpPr>
            <a:spLocks noGrp="1"/>
          </p:cNvSpPr>
          <p:nvPr>
            <p:ph idx="1"/>
          </p:nvPr>
        </p:nvSpPr>
        <p:spPr/>
        <p:txBody>
          <a:bodyPr>
            <a:normAutofit lnSpcReduction="10000"/>
          </a:bodyPr>
          <a:lstStyle/>
          <a:p>
            <a:pPr marL="457200" indent="-457200">
              <a:buFont typeface="Arial" panose="020B0604020202020204" pitchFamily="34" charset="0"/>
              <a:buChar char="•"/>
            </a:pPr>
            <a:r>
              <a:rPr lang="en-US" sz="3400" dirty="0"/>
              <a:t>How can we clearly differentiate the Board Chair and Pastor’s roles?</a:t>
            </a:r>
          </a:p>
          <a:p>
            <a:pPr marL="457200" indent="-457200">
              <a:buFont typeface="Arial" panose="020B0604020202020204" pitchFamily="34" charset="0"/>
              <a:buChar char="•"/>
            </a:pPr>
            <a:r>
              <a:rPr lang="en-US" sz="3400" dirty="0"/>
              <a:t>What decisions and/or directions should be made collaboratively with the staff (management, etc.)?</a:t>
            </a:r>
          </a:p>
          <a:p>
            <a:pPr marL="457200" indent="-457200">
              <a:buFont typeface="Arial" panose="020B0604020202020204" pitchFamily="34" charset="0"/>
              <a:buChar char="•"/>
            </a:pPr>
            <a:r>
              <a:rPr lang="en-US" sz="3400" dirty="0"/>
              <a:t>What decisions are exclusive to the staff?</a:t>
            </a:r>
          </a:p>
          <a:p>
            <a:pPr marL="457200" indent="-457200">
              <a:buFont typeface="Arial" panose="020B0604020202020204" pitchFamily="34" charset="0"/>
              <a:buChar char="•"/>
            </a:pPr>
            <a:r>
              <a:rPr lang="en-US" sz="3400" dirty="0"/>
              <a:t>Who speaks on behalf of the board to the staff, if there is a conflict with the Board Chair?</a:t>
            </a:r>
          </a:p>
          <a:p>
            <a:pPr marL="457200" indent="-457200">
              <a:buFont typeface="Arial" panose="020B0604020202020204" pitchFamily="34" charset="0"/>
              <a:buChar char="•"/>
            </a:pPr>
            <a:r>
              <a:rPr lang="en-US" sz="3400" dirty="0"/>
              <a:t>Who speaks on behalf of the staff to the board, if there is a conflict with the pastor?</a:t>
            </a:r>
          </a:p>
          <a:p>
            <a:pPr marL="0" indent="0">
              <a:buNone/>
            </a:pPr>
            <a:endParaRPr lang="en-US" dirty="0"/>
          </a:p>
        </p:txBody>
      </p:sp>
    </p:spTree>
    <p:extLst>
      <p:ext uri="{BB962C8B-B14F-4D97-AF65-F5344CB8AC3E}">
        <p14:creationId xmlns:p14="http://schemas.microsoft.com/office/powerpoint/2010/main" val="17588343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1BE2B5-852A-ED4D-BBE0-27CE7DBCABAE}"/>
              </a:ext>
            </a:extLst>
          </p:cNvPr>
          <p:cNvSpPr>
            <a:spLocks noGrp="1"/>
          </p:cNvSpPr>
          <p:nvPr>
            <p:ph type="title"/>
          </p:nvPr>
        </p:nvSpPr>
        <p:spPr/>
        <p:txBody>
          <a:bodyPr/>
          <a:lstStyle/>
          <a:p>
            <a:r>
              <a:rPr lang="en-US" dirty="0"/>
              <a:t>Committees</a:t>
            </a:r>
          </a:p>
        </p:txBody>
      </p:sp>
      <p:sp>
        <p:nvSpPr>
          <p:cNvPr id="5" name="Content Placeholder 4">
            <a:extLst>
              <a:ext uri="{FF2B5EF4-FFF2-40B4-BE49-F238E27FC236}">
                <a16:creationId xmlns:a16="http://schemas.microsoft.com/office/drawing/2014/main" id="{BB787217-54AA-C04B-8CE6-85070F73577E}"/>
              </a:ext>
            </a:extLst>
          </p:cNvPr>
          <p:cNvSpPr>
            <a:spLocks noGrp="1"/>
          </p:cNvSpPr>
          <p:nvPr>
            <p:ph idx="1"/>
          </p:nvPr>
        </p:nvSpPr>
        <p:spPr/>
        <p:txBody>
          <a:bodyPr/>
          <a:lstStyle/>
          <a:p>
            <a:pPr marL="457200" indent="-457200">
              <a:buFont typeface="Arial" panose="020B0604020202020204" pitchFamily="34" charset="0"/>
              <a:buChar char="•"/>
            </a:pPr>
            <a:r>
              <a:rPr lang="en-US" sz="3400" dirty="0"/>
              <a:t>Do we need committees?  If so, which ones are essential and which ones are non-essential?</a:t>
            </a:r>
          </a:p>
          <a:p>
            <a:pPr marL="457200" indent="-457200">
              <a:buFont typeface="Arial" panose="020B0604020202020204" pitchFamily="34" charset="0"/>
              <a:buChar char="•"/>
            </a:pPr>
            <a:r>
              <a:rPr lang="en-US" sz="3400" dirty="0"/>
              <a:t>What authority should committees have or not have?</a:t>
            </a:r>
          </a:p>
          <a:p>
            <a:pPr marL="457200" indent="-457200">
              <a:buFont typeface="Arial" panose="020B0604020202020204" pitchFamily="34" charset="0"/>
              <a:buChar char="•"/>
            </a:pPr>
            <a:r>
              <a:rPr lang="en-US" sz="3400" dirty="0"/>
              <a:t>Should board members chair committees, serve another role on committees, or not be on committees?</a:t>
            </a:r>
          </a:p>
          <a:p>
            <a:pPr marL="457200" indent="-457200">
              <a:buFont typeface="Arial" panose="020B0604020202020204" pitchFamily="34" charset="0"/>
              <a:buChar char="•"/>
            </a:pPr>
            <a:r>
              <a:rPr lang="en-US" sz="3400" dirty="0"/>
              <a:t>What should the role of staff members be as it pertains to committees?</a:t>
            </a:r>
          </a:p>
          <a:p>
            <a:endParaRPr lang="en-US" dirty="0"/>
          </a:p>
        </p:txBody>
      </p:sp>
    </p:spTree>
    <p:extLst>
      <p:ext uri="{BB962C8B-B14F-4D97-AF65-F5344CB8AC3E}">
        <p14:creationId xmlns:p14="http://schemas.microsoft.com/office/powerpoint/2010/main" val="1539991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2ACC5-CA41-AB83-1C7C-A1D6A69F2522}"/>
              </a:ext>
            </a:extLst>
          </p:cNvPr>
          <p:cNvSpPr>
            <a:spLocks noGrp="1"/>
          </p:cNvSpPr>
          <p:nvPr>
            <p:ph type="title"/>
          </p:nvPr>
        </p:nvSpPr>
        <p:spPr/>
        <p:txBody>
          <a:bodyPr/>
          <a:lstStyle/>
          <a:p>
            <a:r>
              <a:rPr lang="en-US" dirty="0"/>
              <a:t>Maximizing Strengths</a:t>
            </a:r>
          </a:p>
        </p:txBody>
      </p:sp>
      <p:sp>
        <p:nvSpPr>
          <p:cNvPr id="3" name="Content Placeholder 2">
            <a:extLst>
              <a:ext uri="{FF2B5EF4-FFF2-40B4-BE49-F238E27FC236}">
                <a16:creationId xmlns:a16="http://schemas.microsoft.com/office/drawing/2014/main" id="{39BFF672-B6B0-BE8F-903E-C1D5C1CA19EE}"/>
              </a:ext>
            </a:extLst>
          </p:cNvPr>
          <p:cNvSpPr>
            <a:spLocks noGrp="1"/>
          </p:cNvSpPr>
          <p:nvPr>
            <p:ph idx="1"/>
          </p:nvPr>
        </p:nvSpPr>
        <p:spPr/>
        <p:txBody>
          <a:bodyPr>
            <a:normAutofit/>
          </a:bodyPr>
          <a:lstStyle/>
          <a:p>
            <a:pPr marL="0" indent="0">
              <a:buNone/>
            </a:pPr>
            <a:r>
              <a:rPr lang="en-US" sz="2800" dirty="0"/>
              <a:t>Don Clifton (StrengthsFinder)Identified 34 prevalent talent themes</a:t>
            </a:r>
          </a:p>
          <a:p>
            <a:r>
              <a:rPr lang="en-US" sz="2800" dirty="0"/>
              <a:t>More than 33 million potential combinations</a:t>
            </a:r>
          </a:p>
          <a:p>
            <a:r>
              <a:rPr lang="en-US" sz="2800" dirty="0"/>
              <a:t>A great tool for boards and staff teams</a:t>
            </a:r>
          </a:p>
          <a:p>
            <a:r>
              <a:rPr lang="en-US" sz="2800" dirty="0"/>
              <a:t>To understand how each individual can best contribute to the board;</a:t>
            </a:r>
          </a:p>
          <a:p>
            <a:r>
              <a:rPr lang="en-US" sz="2800" dirty="0"/>
              <a:t>To become more self-aware (when my greatest strengths become my greatest weaknesses);</a:t>
            </a:r>
          </a:p>
          <a:p>
            <a:r>
              <a:rPr lang="en-US" sz="2800" dirty="0"/>
              <a:t>To generate better collaboration by understanding differences;</a:t>
            </a:r>
          </a:p>
          <a:p>
            <a:r>
              <a:rPr lang="en-US" sz="2800" dirty="0"/>
              <a:t>To explain a primary source of conflict (colliding values).</a:t>
            </a:r>
            <a:endParaRPr lang="en-US" dirty="0"/>
          </a:p>
        </p:txBody>
      </p:sp>
    </p:spTree>
    <p:extLst>
      <p:ext uri="{BB962C8B-B14F-4D97-AF65-F5344CB8AC3E}">
        <p14:creationId xmlns:p14="http://schemas.microsoft.com/office/powerpoint/2010/main" val="2447935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082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0818" name="Rectangle 2"/>
          <p:cNvSpPr>
            <a:spLocks noGrp="1" noChangeArrowheads="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Doug Sauder, Calvary Chapel</a:t>
            </a:r>
            <a:endParaRPr lang="en-US" sz="3600" kern="1200" baseline="30000" dirty="0">
              <a:solidFill>
                <a:srgbClr val="FFFFFF"/>
              </a:solidFill>
              <a:latin typeface="+mj-lt"/>
              <a:ea typeface="+mj-ea"/>
              <a:cs typeface="+mj-cs"/>
            </a:endParaRPr>
          </a:p>
        </p:txBody>
      </p:sp>
      <p:pic>
        <p:nvPicPr>
          <p:cNvPr id="3" name="Content Placeholder 2">
            <a:extLst>
              <a:ext uri="{FF2B5EF4-FFF2-40B4-BE49-F238E27FC236}">
                <a16:creationId xmlns:a16="http://schemas.microsoft.com/office/drawing/2014/main" id="{162241E9-BA88-191C-293E-5D3E5B997A9C}"/>
              </a:ext>
            </a:extLst>
          </p:cNvPr>
          <p:cNvPicPr>
            <a:picLocks noGrp="1" noChangeAspect="1"/>
          </p:cNvPicPr>
          <p:nvPr>
            <p:ph idx="1"/>
          </p:nvPr>
        </p:nvPicPr>
        <p:blipFill>
          <a:blip r:embed="rId3"/>
          <a:srcRect t="11894" b="10617"/>
          <a:stretch/>
        </p:blipFill>
        <p:spPr>
          <a:xfrm>
            <a:off x="5391068" y="643466"/>
            <a:ext cx="5553196" cy="5568739"/>
          </a:xfrm>
          <a:prstGeom prst="rect">
            <a:avLst/>
          </a:prstGeom>
        </p:spPr>
      </p:pic>
    </p:spTree>
    <p:extLst>
      <p:ext uri="{BB962C8B-B14F-4D97-AF65-F5344CB8AC3E}">
        <p14:creationId xmlns:p14="http://schemas.microsoft.com/office/powerpoint/2010/main" val="2075652538"/>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xmlns:p14="http://schemas.microsoft.com/office/powerpoint/2010/main" spd="slow" advTm="9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7FB1D3-C3F5-4B44-8834-680A4338B21F}"/>
              </a:ext>
            </a:extLst>
          </p:cNvPr>
          <p:cNvSpPr>
            <a:spLocks noGrp="1"/>
          </p:cNvSpPr>
          <p:nvPr>
            <p:ph type="title"/>
          </p:nvPr>
        </p:nvSpPr>
        <p:spPr/>
        <p:txBody>
          <a:bodyPr/>
          <a:lstStyle/>
          <a:p>
            <a:r>
              <a:rPr lang="en-US" dirty="0"/>
              <a:t>Board Meetings</a:t>
            </a:r>
          </a:p>
        </p:txBody>
      </p:sp>
      <p:sp>
        <p:nvSpPr>
          <p:cNvPr id="5" name="Content Placeholder 4">
            <a:extLst>
              <a:ext uri="{FF2B5EF4-FFF2-40B4-BE49-F238E27FC236}">
                <a16:creationId xmlns:a16="http://schemas.microsoft.com/office/drawing/2014/main" id="{73735CA9-6557-4E4B-98B7-FEF8276DE977}"/>
              </a:ext>
            </a:extLst>
          </p:cNvPr>
          <p:cNvSpPr>
            <a:spLocks noGrp="1"/>
          </p:cNvSpPr>
          <p:nvPr>
            <p:ph idx="1"/>
          </p:nvPr>
        </p:nvSpPr>
        <p:spPr/>
        <p:txBody>
          <a:bodyPr>
            <a:normAutofit lnSpcReduction="10000"/>
          </a:bodyPr>
          <a:lstStyle/>
          <a:p>
            <a:pPr marL="342900" indent="-342900">
              <a:buFont typeface="Arial" panose="020B0604020202020204" pitchFamily="34" charset="0"/>
              <a:buChar char="•"/>
            </a:pPr>
            <a:r>
              <a:rPr lang="en-US" sz="3400" dirty="0"/>
              <a:t>How can we improve board meetings so that we allow appropriate time for strategic conversations, fellowship, and teambuilding?</a:t>
            </a:r>
          </a:p>
          <a:p>
            <a:pPr marL="342900" indent="-342900">
              <a:buFont typeface="Arial" panose="020B0604020202020204" pitchFamily="34" charset="0"/>
              <a:buChar char="•"/>
            </a:pPr>
            <a:r>
              <a:rPr lang="en-US" sz="3400" dirty="0"/>
              <a:t>What is the best way to handle staff reports and provide needed information?</a:t>
            </a:r>
          </a:p>
          <a:p>
            <a:pPr marL="342900" indent="-342900">
              <a:buFont typeface="Arial" panose="020B0604020202020204" pitchFamily="34" charset="0"/>
              <a:buChar char="•"/>
            </a:pPr>
            <a:r>
              <a:rPr lang="en-US" sz="3400" dirty="0"/>
              <a:t>How often should the board meet?  What is the best rhythm and timing?</a:t>
            </a:r>
          </a:p>
          <a:p>
            <a:pPr marL="342900" indent="-342900">
              <a:buFont typeface="Arial" panose="020B0604020202020204" pitchFamily="34" charset="0"/>
              <a:buChar char="•"/>
            </a:pPr>
            <a:r>
              <a:rPr lang="en-US" sz="3400" dirty="0"/>
              <a:t>How do we provide regular time for board discussions in executive session (without the Pastor)?</a:t>
            </a:r>
          </a:p>
          <a:p>
            <a:endParaRPr lang="en-US" dirty="0"/>
          </a:p>
        </p:txBody>
      </p:sp>
    </p:spTree>
    <p:extLst>
      <p:ext uri="{BB962C8B-B14F-4D97-AF65-F5344CB8AC3E}">
        <p14:creationId xmlns:p14="http://schemas.microsoft.com/office/powerpoint/2010/main" val="2057347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5C95F4-0944-3845-961F-BC68E9D39D40}"/>
              </a:ext>
            </a:extLst>
          </p:cNvPr>
          <p:cNvSpPr>
            <a:spLocks noGrp="1"/>
          </p:cNvSpPr>
          <p:nvPr>
            <p:ph type="title"/>
          </p:nvPr>
        </p:nvSpPr>
        <p:spPr/>
        <p:txBody>
          <a:bodyPr/>
          <a:lstStyle/>
          <a:p>
            <a:r>
              <a:rPr lang="en-US" dirty="0"/>
              <a:t>Board Process and Expectations</a:t>
            </a:r>
          </a:p>
        </p:txBody>
      </p:sp>
      <p:sp>
        <p:nvSpPr>
          <p:cNvPr id="5" name="Content Placeholder 4">
            <a:extLst>
              <a:ext uri="{FF2B5EF4-FFF2-40B4-BE49-F238E27FC236}">
                <a16:creationId xmlns:a16="http://schemas.microsoft.com/office/drawing/2014/main" id="{85CAC3BA-377C-3E4D-B75D-750DCC815427}"/>
              </a:ext>
            </a:extLst>
          </p:cNvPr>
          <p:cNvSpPr>
            <a:spLocks noGrp="1"/>
          </p:cNvSpPr>
          <p:nvPr>
            <p:ph idx="1"/>
          </p:nvPr>
        </p:nvSpPr>
        <p:spPr/>
        <p:txBody>
          <a:bodyPr>
            <a:normAutofit/>
          </a:bodyPr>
          <a:lstStyle/>
          <a:p>
            <a:pPr marL="342900" indent="-342900">
              <a:buFont typeface="Arial" panose="020B0604020202020204" pitchFamily="34" charset="0"/>
              <a:buChar char="•"/>
            </a:pPr>
            <a:r>
              <a:rPr lang="en-US" sz="3400" dirty="0"/>
              <a:t>What do we need to look for in new board members (skills, backgrounds, experiences, perspectives, etc.)?</a:t>
            </a:r>
          </a:p>
          <a:p>
            <a:pPr marL="342900" indent="-342900">
              <a:buFont typeface="Arial" panose="020B0604020202020204" pitchFamily="34" charset="0"/>
              <a:buChar char="•"/>
            </a:pPr>
            <a:r>
              <a:rPr lang="en-US" sz="3400" dirty="0"/>
              <a:t>What procedures should we put in place for recruiting new board members?</a:t>
            </a:r>
          </a:p>
          <a:p>
            <a:pPr marL="342900" indent="-342900">
              <a:buFont typeface="Arial" panose="020B0604020202020204" pitchFamily="34" charset="0"/>
              <a:buChar char="•"/>
            </a:pPr>
            <a:r>
              <a:rPr lang="en-US" sz="3400" dirty="0"/>
              <a:t>How can we improve onboarding for new board members?</a:t>
            </a:r>
          </a:p>
          <a:p>
            <a:pPr marL="342900" indent="-342900">
              <a:buFont typeface="Arial" panose="020B0604020202020204" pitchFamily="34" charset="0"/>
              <a:buChar char="•"/>
            </a:pPr>
            <a:r>
              <a:rPr lang="en-US" sz="3400" dirty="0"/>
              <a:t>What process do we need to put in place to evaluate our board functioning on a regular basis?</a:t>
            </a:r>
          </a:p>
        </p:txBody>
      </p:sp>
    </p:spTree>
    <p:extLst>
      <p:ext uri="{BB962C8B-B14F-4D97-AF65-F5344CB8AC3E}">
        <p14:creationId xmlns:p14="http://schemas.microsoft.com/office/powerpoint/2010/main" val="426818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16929-B8B2-EE18-4DD0-7C245BEF3A00}"/>
              </a:ext>
            </a:extLst>
          </p:cNvPr>
          <p:cNvSpPr>
            <a:spLocks noGrp="1"/>
          </p:cNvSpPr>
          <p:nvPr>
            <p:ph type="title"/>
          </p:nvPr>
        </p:nvSpPr>
        <p:spPr/>
        <p:txBody>
          <a:bodyPr/>
          <a:lstStyle/>
          <a:p>
            <a:r>
              <a:rPr lang="en-US" dirty="0"/>
              <a:t>Moses Leading the Children of Israel</a:t>
            </a:r>
          </a:p>
        </p:txBody>
      </p:sp>
      <p:sp>
        <p:nvSpPr>
          <p:cNvPr id="3" name="Content Placeholder 2">
            <a:extLst>
              <a:ext uri="{FF2B5EF4-FFF2-40B4-BE49-F238E27FC236}">
                <a16:creationId xmlns:a16="http://schemas.microsoft.com/office/drawing/2014/main" id="{992EB3A7-FD95-F798-4C99-3076861C7D57}"/>
              </a:ext>
            </a:extLst>
          </p:cNvPr>
          <p:cNvSpPr>
            <a:spLocks noGrp="1"/>
          </p:cNvSpPr>
          <p:nvPr>
            <p:ph idx="1"/>
          </p:nvPr>
        </p:nvSpPr>
        <p:spPr/>
        <p:txBody>
          <a:bodyPr/>
          <a:lstStyle/>
          <a:p>
            <a:pPr marL="0" indent="0">
              <a:buNone/>
            </a:pPr>
            <a:r>
              <a:rPr lang="en-US" dirty="0"/>
              <a:t>11 He asked the Lord, “Why have you brought this trouble on your servant? What have I done to displease you that you put the burden of all these people on me? 12 Did I conceive all these people? Did I give them birth? Why do you tell me to carry them in my arms, as a nurse carries an infant, to the land you promised on oath to their ancestors? 13 Where can I get meat for all these people? They keep wailing to me, ‘Give us meat to eat!’ 14 I cannot carry all these people by myself; the burden is too heavy for me. 15 If this is how you are going to treat me, please go ahead and kill me—if I have found favor in your eyes—and do not let me face my own ruin.” Numbers 11-15</a:t>
            </a:r>
          </a:p>
        </p:txBody>
      </p:sp>
    </p:spTree>
    <p:extLst>
      <p:ext uri="{BB962C8B-B14F-4D97-AF65-F5344CB8AC3E}">
        <p14:creationId xmlns:p14="http://schemas.microsoft.com/office/powerpoint/2010/main" val="12423955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6A9245-DD05-6345-AED3-887C4699F57C}"/>
              </a:ext>
            </a:extLst>
          </p:cNvPr>
          <p:cNvSpPr>
            <a:spLocks noGrp="1"/>
          </p:cNvSpPr>
          <p:nvPr>
            <p:ph type="title"/>
          </p:nvPr>
        </p:nvSpPr>
        <p:spPr/>
        <p:txBody>
          <a:bodyPr/>
          <a:lstStyle/>
          <a:p>
            <a:r>
              <a:rPr lang="en-US" dirty="0"/>
              <a:t>Executive Limitations</a:t>
            </a:r>
          </a:p>
        </p:txBody>
      </p:sp>
      <p:sp>
        <p:nvSpPr>
          <p:cNvPr id="5" name="Content Placeholder 4">
            <a:extLst>
              <a:ext uri="{FF2B5EF4-FFF2-40B4-BE49-F238E27FC236}">
                <a16:creationId xmlns:a16="http://schemas.microsoft.com/office/drawing/2014/main" id="{86B5CB4D-EDD4-6948-BEB8-CC54521825CF}"/>
              </a:ext>
            </a:extLst>
          </p:cNvPr>
          <p:cNvSpPr>
            <a:spLocks noGrp="1"/>
          </p:cNvSpPr>
          <p:nvPr>
            <p:ph idx="1"/>
          </p:nvPr>
        </p:nvSpPr>
        <p:spPr/>
        <p:txBody>
          <a:bodyPr/>
          <a:lstStyle/>
          <a:p>
            <a:r>
              <a:rPr lang="en-US" sz="4000" dirty="0"/>
              <a:t>What executive limitations for the Pastor need to be clarified to protect the church?</a:t>
            </a:r>
          </a:p>
          <a:p>
            <a:r>
              <a:rPr lang="en-US" sz="4000" dirty="0"/>
              <a:t>What happens if executive limitations are breached?  </a:t>
            </a:r>
          </a:p>
          <a:p>
            <a:endParaRPr lang="en-US" dirty="0"/>
          </a:p>
        </p:txBody>
      </p:sp>
    </p:spTree>
    <p:extLst>
      <p:ext uri="{BB962C8B-B14F-4D97-AF65-F5344CB8AC3E}">
        <p14:creationId xmlns:p14="http://schemas.microsoft.com/office/powerpoint/2010/main" val="34673508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82B3-E743-EE4C-AC0B-B494AF5C511F}"/>
              </a:ext>
            </a:extLst>
          </p:cNvPr>
          <p:cNvSpPr>
            <a:spLocks noGrp="1"/>
          </p:cNvSpPr>
          <p:nvPr>
            <p:ph type="ctrTitle"/>
          </p:nvPr>
        </p:nvSpPr>
        <p:spPr/>
        <p:txBody>
          <a:bodyPr/>
          <a:lstStyle/>
          <a:p>
            <a:r>
              <a:rPr lang="en-US" dirty="0"/>
              <a:t>The Attentive Church Process</a:t>
            </a:r>
          </a:p>
        </p:txBody>
      </p:sp>
      <p:sp>
        <p:nvSpPr>
          <p:cNvPr id="3" name="Subtitle 2">
            <a:extLst>
              <a:ext uri="{FF2B5EF4-FFF2-40B4-BE49-F238E27FC236}">
                <a16:creationId xmlns:a16="http://schemas.microsoft.com/office/drawing/2014/main" id="{B695867D-56DE-204C-9676-42A7FC0ADDA9}"/>
              </a:ext>
            </a:extLst>
          </p:cNvPr>
          <p:cNvSpPr>
            <a:spLocks noGrp="1"/>
          </p:cNvSpPr>
          <p:nvPr>
            <p:ph type="subTitle" idx="1"/>
          </p:nvPr>
        </p:nvSpPr>
        <p:spPr/>
        <p:txBody>
          <a:bodyPr>
            <a:normAutofit/>
          </a:bodyPr>
          <a:lstStyle/>
          <a:p>
            <a:endParaRPr lang="en-US" sz="3000" dirty="0"/>
          </a:p>
        </p:txBody>
      </p:sp>
      <p:pic>
        <p:nvPicPr>
          <p:cNvPr id="1028" name="Picture 4" descr="Celebrating 50 Years! - Branches">
            <a:extLst>
              <a:ext uri="{FF2B5EF4-FFF2-40B4-BE49-F238E27FC236}">
                <a16:creationId xmlns:a16="http://schemas.microsoft.com/office/drawing/2014/main" id="{BB68F5E3-F09B-3BC2-CB74-F00956E3EF04}"/>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1116013" y="4153182"/>
            <a:ext cx="3302000" cy="1867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4247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725B56C-B0C4-194C-A87A-2023078A07C7}"/>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This Journey is about Clarifying True North</a:t>
            </a:r>
          </a:p>
        </p:txBody>
      </p:sp>
      <p:pic>
        <p:nvPicPr>
          <p:cNvPr id="4" name="Content Placeholder 3">
            <a:extLst>
              <a:ext uri="{FF2B5EF4-FFF2-40B4-BE49-F238E27FC236}">
                <a16:creationId xmlns:a16="http://schemas.microsoft.com/office/drawing/2014/main" id="{A414C615-656D-3741-8C99-7619FF7BBDCE}"/>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777316" y="715555"/>
            <a:ext cx="6780700" cy="5424560"/>
          </a:xfrm>
          <a:prstGeom prst="rect">
            <a:avLst/>
          </a:prstGeom>
        </p:spPr>
      </p:pic>
    </p:spTree>
    <p:extLst>
      <p:ext uri="{BB962C8B-B14F-4D97-AF65-F5344CB8AC3E}">
        <p14:creationId xmlns:p14="http://schemas.microsoft.com/office/powerpoint/2010/main" val="13453379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A16F22E-4716-CA29-1F53-4AAD52955E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60503" y="-18309"/>
            <a:ext cx="4438566" cy="6883029"/>
            <a:chOff x="7760503" y="-18309"/>
            <a:chExt cx="4438566" cy="6883029"/>
          </a:xfrm>
        </p:grpSpPr>
        <p:sp>
          <p:nvSpPr>
            <p:cNvPr id="10" name="Rectangle 9">
              <a:extLst>
                <a:ext uri="{FF2B5EF4-FFF2-40B4-BE49-F238E27FC236}">
                  <a16:creationId xmlns:a16="http://schemas.microsoft.com/office/drawing/2014/main" id="{59412336-19ED-F153-443B-C46CDBED62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512" y="-11580"/>
              <a:ext cx="4431490" cy="6876300"/>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506AA53-E761-6881-5941-313119CC76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7760503" y="1713600"/>
              <a:ext cx="4431496"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44707E7-29B6-36B5-B4C4-6160DFDB98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509" y="-11586"/>
              <a:ext cx="3264743"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C1A8476-48ED-D7D6-F383-338B2F00A1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547151" y="1202115"/>
              <a:ext cx="6872341" cy="4431494"/>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D725B56C-B0C4-194C-A87A-2023078A07C7}"/>
              </a:ext>
            </a:extLst>
          </p:cNvPr>
          <p:cNvSpPr>
            <a:spLocks noGrp="1"/>
          </p:cNvSpPr>
          <p:nvPr>
            <p:ph type="title"/>
          </p:nvPr>
        </p:nvSpPr>
        <p:spPr>
          <a:xfrm>
            <a:off x="8328214" y="1489364"/>
            <a:ext cx="3310215" cy="3136500"/>
          </a:xfrm>
        </p:spPr>
        <p:txBody>
          <a:bodyPr vert="horz" lIns="91440" tIns="45720" rIns="91440" bIns="45720" rtlCol="0" anchor="t">
            <a:normAutofit/>
          </a:bodyPr>
          <a:lstStyle/>
          <a:p>
            <a:r>
              <a:rPr lang="en-US" sz="3200">
                <a:solidFill>
                  <a:srgbClr val="FFFFFF"/>
                </a:solidFill>
                <a:latin typeface="+mj-lt"/>
                <a:cs typeface="+mj-cs"/>
              </a:rPr>
              <a:t>Then Aligning Everything to It!</a:t>
            </a:r>
          </a:p>
        </p:txBody>
      </p:sp>
      <p:pic>
        <p:nvPicPr>
          <p:cNvPr id="4" name="Content Placeholder 3">
            <a:extLst>
              <a:ext uri="{FF2B5EF4-FFF2-40B4-BE49-F238E27FC236}">
                <a16:creationId xmlns:a16="http://schemas.microsoft.com/office/drawing/2014/main" id="{5B78C08B-5265-1B4C-B9B3-AC279395D4C0}"/>
              </a:ext>
            </a:extLst>
          </p:cNvPr>
          <p:cNvPicPr>
            <a:picLocks noGrp="1" noChangeAspect="1"/>
          </p:cNvPicPr>
          <p:nvPr>
            <p:ph idx="1"/>
          </p:nvPr>
        </p:nvPicPr>
        <p:blipFill rotWithShape="1">
          <a:blip r:embed="rId2">
            <a:extLst>
              <a:ext uri="{28A0092B-C50C-407E-A947-70E740481C1C}">
                <a14:useLocalDpi xmlns:a14="http://schemas.microsoft.com/office/drawing/2010/main"/>
              </a:ext>
            </a:extLst>
          </a:blip>
          <a:srcRect/>
          <a:stretch/>
        </p:blipFill>
        <p:spPr>
          <a:xfrm>
            <a:off x="1" y="-7623"/>
            <a:ext cx="7760508" cy="6872343"/>
          </a:xfrm>
          <a:prstGeom prst="rect">
            <a:avLst/>
          </a:prstGeom>
        </p:spPr>
      </p:pic>
    </p:spTree>
    <p:extLst>
      <p:ext uri="{BB962C8B-B14F-4D97-AF65-F5344CB8AC3E}">
        <p14:creationId xmlns:p14="http://schemas.microsoft.com/office/powerpoint/2010/main" val="22224555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B647D-4990-8A8D-2017-23D54FC0FA40}"/>
              </a:ext>
            </a:extLst>
          </p:cNvPr>
          <p:cNvSpPr>
            <a:spLocks noGrp="1"/>
          </p:cNvSpPr>
          <p:nvPr>
            <p:ph type="title"/>
          </p:nvPr>
        </p:nvSpPr>
        <p:spPr/>
        <p:txBody>
          <a:bodyPr/>
          <a:lstStyle/>
          <a:p>
            <a:r>
              <a:rPr lang="en-US" dirty="0"/>
              <a:t>Questions to Consider</a:t>
            </a:r>
          </a:p>
        </p:txBody>
      </p:sp>
      <p:sp>
        <p:nvSpPr>
          <p:cNvPr id="3" name="Content Placeholder 2">
            <a:extLst>
              <a:ext uri="{FF2B5EF4-FFF2-40B4-BE49-F238E27FC236}">
                <a16:creationId xmlns:a16="http://schemas.microsoft.com/office/drawing/2014/main" id="{7999B710-11D0-C7F0-5F99-AAC930DE7122}"/>
              </a:ext>
            </a:extLst>
          </p:cNvPr>
          <p:cNvSpPr>
            <a:spLocks noGrp="1"/>
          </p:cNvSpPr>
          <p:nvPr>
            <p:ph idx="1"/>
          </p:nvPr>
        </p:nvSpPr>
        <p:spPr/>
        <p:txBody>
          <a:bodyPr/>
          <a:lstStyle/>
          <a:p>
            <a:r>
              <a:rPr lang="en-US" dirty="0"/>
              <a:t>Have we effectively established our True North? This should be an ongoing process with regular updates and revisions.</a:t>
            </a:r>
          </a:p>
          <a:p>
            <a:r>
              <a:rPr lang="en-US" dirty="0"/>
              <a:t>As a Board, how can we ensure that we are using it as our ultimate “ends”?</a:t>
            </a:r>
          </a:p>
          <a:p>
            <a:r>
              <a:rPr lang="en-US" dirty="0"/>
              <a:t>Management is responsible for alignment (means).  </a:t>
            </a:r>
          </a:p>
          <a:p>
            <a:endParaRPr lang="en-US" dirty="0"/>
          </a:p>
        </p:txBody>
      </p:sp>
    </p:spTree>
    <p:extLst>
      <p:ext uri="{BB962C8B-B14F-4D97-AF65-F5344CB8AC3E}">
        <p14:creationId xmlns:p14="http://schemas.microsoft.com/office/powerpoint/2010/main" val="15192334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C2843-A09F-97B7-66DE-D77519E58D20}"/>
              </a:ext>
            </a:extLst>
          </p:cNvPr>
          <p:cNvSpPr>
            <a:spLocks noGrp="1"/>
          </p:cNvSpPr>
          <p:nvPr>
            <p:ph type="title"/>
          </p:nvPr>
        </p:nvSpPr>
        <p:spPr/>
        <p:txBody>
          <a:bodyPr/>
          <a:lstStyle/>
          <a:p>
            <a:r>
              <a:rPr lang="en-US" dirty="0"/>
              <a:t>A Limited Time Opportunity</a:t>
            </a:r>
          </a:p>
        </p:txBody>
      </p:sp>
      <p:sp>
        <p:nvSpPr>
          <p:cNvPr id="3" name="Content Placeholder 2">
            <a:extLst>
              <a:ext uri="{FF2B5EF4-FFF2-40B4-BE49-F238E27FC236}">
                <a16:creationId xmlns:a16="http://schemas.microsoft.com/office/drawing/2014/main" id="{5AAB674A-75DF-0032-558E-78ADC8FD17F0}"/>
              </a:ext>
            </a:extLst>
          </p:cNvPr>
          <p:cNvSpPr>
            <a:spLocks noGrp="1"/>
          </p:cNvSpPr>
          <p:nvPr>
            <p:ph idx="1"/>
          </p:nvPr>
        </p:nvSpPr>
        <p:spPr/>
        <p:txBody>
          <a:bodyPr>
            <a:normAutofit/>
          </a:bodyPr>
          <a:lstStyle/>
          <a:p>
            <a:r>
              <a:rPr lang="en-US" sz="3400" dirty="0"/>
              <a:t>The national endowment has provided Church United with funding to create Attentive Church Cohorts.  </a:t>
            </a:r>
          </a:p>
        </p:txBody>
      </p:sp>
    </p:spTree>
    <p:extLst>
      <p:ext uri="{BB962C8B-B14F-4D97-AF65-F5344CB8AC3E}">
        <p14:creationId xmlns:p14="http://schemas.microsoft.com/office/powerpoint/2010/main" val="20204372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547E85-D246-6A42-A460-FBBCD1A21A48}"/>
              </a:ext>
            </a:extLst>
          </p:cNvPr>
          <p:cNvSpPr>
            <a:spLocks noGrp="1"/>
          </p:cNvSpPr>
          <p:nvPr>
            <p:ph type="title"/>
          </p:nvPr>
        </p:nvSpPr>
        <p:spPr>
          <a:xfrm>
            <a:off x="841248" y="256032"/>
            <a:ext cx="10506456" cy="1014984"/>
          </a:xfrm>
        </p:spPr>
        <p:txBody>
          <a:bodyPr anchor="b">
            <a:normAutofit/>
          </a:bodyPr>
          <a:lstStyle/>
          <a:p>
            <a:r>
              <a:rPr lang="en-US" dirty="0"/>
              <a:t>Who Can Participate?</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7EE67466-3027-BB10-B014-29E9816EC45B}"/>
              </a:ext>
            </a:extLst>
          </p:cNvPr>
          <p:cNvGraphicFramePr>
            <a:graphicFrameLocks noGrp="1"/>
          </p:cNvGraphicFramePr>
          <p:nvPr>
            <p:ph idx="1"/>
            <p:extLst>
              <p:ext uri="{D42A27DB-BD31-4B8C-83A1-F6EECF244321}">
                <p14:modId xmlns:p14="http://schemas.microsoft.com/office/powerpoint/2010/main" val="2568352034"/>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017022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82ECA98-C0E2-914A-B6E0-C2FB4A6D2129}"/>
              </a:ext>
            </a:extLst>
          </p:cNvPr>
          <p:cNvSpPr>
            <a:spLocks noGrp="1"/>
          </p:cNvSpPr>
          <p:nvPr>
            <p:ph type="title"/>
          </p:nvPr>
        </p:nvSpPr>
        <p:spPr>
          <a:xfrm>
            <a:off x="1043631" y="809898"/>
            <a:ext cx="10173010" cy="1554480"/>
          </a:xfrm>
          <a:prstGeom prst="rect">
            <a:avLst/>
          </a:prstGeom>
        </p:spPr>
        <p:txBody>
          <a:bodyPr anchor="ctr">
            <a:normAutofit/>
          </a:bodyPr>
          <a:lstStyle/>
          <a:p>
            <a:r>
              <a:rPr lang="en-US" sz="4800" dirty="0"/>
              <a:t>What Will We Do?</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76D7ECCE-C9B7-A023-9D18-ED23DD798A4F}"/>
              </a:ext>
            </a:extLst>
          </p:cNvPr>
          <p:cNvGraphicFramePr>
            <a:graphicFrameLocks noGrp="1"/>
          </p:cNvGraphicFramePr>
          <p:nvPr>
            <p:ph idx="1"/>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031471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21469-1C37-944F-8871-CD69C506B550}"/>
              </a:ext>
            </a:extLst>
          </p:cNvPr>
          <p:cNvSpPr>
            <a:spLocks noGrp="1"/>
          </p:cNvSpPr>
          <p:nvPr>
            <p:ph type="title"/>
          </p:nvPr>
        </p:nvSpPr>
        <p:spPr/>
        <p:txBody>
          <a:bodyPr/>
          <a:lstStyle/>
          <a:p>
            <a:r>
              <a:rPr lang="en-US" dirty="0"/>
              <a:t>What Will We Discuss in the Cohort Sessions?</a:t>
            </a:r>
          </a:p>
        </p:txBody>
      </p:sp>
      <p:sp>
        <p:nvSpPr>
          <p:cNvPr id="3" name="Content Placeholder 2">
            <a:extLst>
              <a:ext uri="{FF2B5EF4-FFF2-40B4-BE49-F238E27FC236}">
                <a16:creationId xmlns:a16="http://schemas.microsoft.com/office/drawing/2014/main" id="{05112115-CBF6-1542-A9C9-D9F489C3389F}"/>
              </a:ext>
            </a:extLst>
          </p:cNvPr>
          <p:cNvSpPr>
            <a:spLocks noGrp="1"/>
          </p:cNvSpPr>
          <p:nvPr>
            <p:ph idx="1"/>
          </p:nvPr>
        </p:nvSpPr>
        <p:spPr/>
        <p:txBody>
          <a:bodyPr>
            <a:normAutofit/>
          </a:bodyPr>
          <a:lstStyle/>
          <a:p>
            <a:pPr marL="457200" indent="-457200">
              <a:buFont typeface="Arial" panose="020B0604020202020204" pitchFamily="34" charset="0"/>
              <a:buChar char="•"/>
            </a:pPr>
            <a:r>
              <a:rPr lang="en-US" dirty="0"/>
              <a:t>How we can support each other</a:t>
            </a:r>
          </a:p>
          <a:p>
            <a:pPr marL="457200" indent="-457200">
              <a:buFont typeface="Arial" panose="020B0604020202020204" pitchFamily="34" charset="0"/>
              <a:buChar char="•"/>
            </a:pPr>
            <a:r>
              <a:rPr lang="en-US" dirty="0"/>
              <a:t>Real issues and roadblocks at our churches</a:t>
            </a:r>
          </a:p>
          <a:p>
            <a:pPr marL="457200" indent="-457200">
              <a:buFont typeface="Arial" panose="020B0604020202020204" pitchFamily="34" charset="0"/>
              <a:buChar char="•"/>
            </a:pPr>
            <a:r>
              <a:rPr lang="en-US" dirty="0"/>
              <a:t>Discovery process findings</a:t>
            </a:r>
          </a:p>
          <a:p>
            <a:pPr marL="457200" indent="-457200">
              <a:buFont typeface="Arial" panose="020B0604020202020204" pitchFamily="34" charset="0"/>
              <a:buChar char="•"/>
            </a:pPr>
            <a:r>
              <a:rPr lang="en-US" dirty="0"/>
              <a:t>What needs we see in our local communities</a:t>
            </a:r>
          </a:p>
          <a:p>
            <a:pPr marL="457200" indent="-457200">
              <a:buFont typeface="Arial" panose="020B0604020202020204" pitchFamily="34" charset="0"/>
              <a:buChar char="•"/>
            </a:pPr>
            <a:r>
              <a:rPr lang="en-US" dirty="0"/>
              <a:t>How to mobilize and develop our leaders</a:t>
            </a:r>
          </a:p>
          <a:p>
            <a:pPr marL="457200" indent="-457200">
              <a:buFont typeface="Arial" panose="020B0604020202020204" pitchFamily="34" charset="0"/>
              <a:buChar char="•"/>
            </a:pPr>
            <a:r>
              <a:rPr lang="en-US" dirty="0"/>
              <a:t>How to deal with conflict</a:t>
            </a:r>
          </a:p>
          <a:p>
            <a:pPr marL="457200" indent="-457200">
              <a:buFont typeface="Arial" panose="020B0604020202020204" pitchFamily="34" charset="0"/>
              <a:buChar char="•"/>
            </a:pPr>
            <a:r>
              <a:rPr lang="en-US" dirty="0"/>
              <a:t>What are values, mission, and vision should be</a:t>
            </a:r>
          </a:p>
          <a:p>
            <a:pPr marL="457200" indent="-457200">
              <a:buFont typeface="Arial" panose="020B0604020202020204" pitchFamily="34" charset="0"/>
              <a:buChar char="•"/>
            </a:pPr>
            <a:r>
              <a:rPr lang="en-US" dirty="0"/>
              <a:t>How to set strategic priorities</a:t>
            </a:r>
          </a:p>
          <a:p>
            <a:pPr marL="457200" indent="-4572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9162228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6B011-A5BC-0A26-4617-0C8B0C984368}"/>
              </a:ext>
            </a:extLst>
          </p:cNvPr>
          <p:cNvSpPr>
            <a:spLocks noGrp="1"/>
          </p:cNvSpPr>
          <p:nvPr>
            <p:ph type="title"/>
          </p:nvPr>
        </p:nvSpPr>
        <p:spPr/>
        <p:txBody>
          <a:bodyPr/>
          <a:lstStyle/>
          <a:p>
            <a:r>
              <a:rPr lang="en-US" dirty="0"/>
              <a:t>What does it cost?</a:t>
            </a:r>
          </a:p>
        </p:txBody>
      </p:sp>
      <p:sp>
        <p:nvSpPr>
          <p:cNvPr id="3" name="Content Placeholder 2">
            <a:extLst>
              <a:ext uri="{FF2B5EF4-FFF2-40B4-BE49-F238E27FC236}">
                <a16:creationId xmlns:a16="http://schemas.microsoft.com/office/drawing/2014/main" id="{77E2F0EE-D8AB-2D7E-BAE8-14CB507DC6F0}"/>
              </a:ext>
            </a:extLst>
          </p:cNvPr>
          <p:cNvSpPr>
            <a:spLocks noGrp="1"/>
          </p:cNvSpPr>
          <p:nvPr>
            <p:ph idx="1"/>
          </p:nvPr>
        </p:nvSpPr>
        <p:spPr/>
        <p:txBody>
          <a:bodyPr>
            <a:normAutofit lnSpcReduction="10000"/>
          </a:bodyPr>
          <a:lstStyle/>
          <a:p>
            <a:r>
              <a:rPr lang="en-US" dirty="0"/>
              <a:t>Normally, a process like this would be $20,000 for an individual congregation. By partnering together, an Endowment is underwriting most of the cost.  </a:t>
            </a:r>
          </a:p>
          <a:p>
            <a:r>
              <a:rPr lang="en-US" dirty="0"/>
              <a:t>Each pastor and facilitator will be paid to participate, including travel expenses for a soul care gathering.</a:t>
            </a:r>
          </a:p>
          <a:p>
            <a:r>
              <a:rPr lang="en-US" dirty="0"/>
              <a:t>The cohorts will have a few expenses along the way.  Most of those costs are simply the cost of gatherings (meals, room set up, etc.).  Each church will need to purchase a demographic study of their local community (roughly $150) and the cost of a </a:t>
            </a:r>
            <a:r>
              <a:rPr lang="en-US" dirty="0" err="1"/>
              <a:t>CoreClarity</a:t>
            </a:r>
            <a:r>
              <a:rPr lang="en-US" dirty="0"/>
              <a:t> Assessment for the pastor ($100).</a:t>
            </a:r>
          </a:p>
          <a:p>
            <a:r>
              <a:rPr lang="en-US" dirty="0"/>
              <a:t>That’s it!</a:t>
            </a:r>
          </a:p>
        </p:txBody>
      </p:sp>
    </p:spTree>
    <p:extLst>
      <p:ext uri="{BB962C8B-B14F-4D97-AF65-F5344CB8AC3E}">
        <p14:creationId xmlns:p14="http://schemas.microsoft.com/office/powerpoint/2010/main" val="3361271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BFE61A-566A-4007-AC16-EB45B79A0859}"/>
              </a:ext>
            </a:extLst>
          </p:cNvPr>
          <p:cNvSpPr>
            <a:spLocks noGrp="1"/>
          </p:cNvSpPr>
          <p:nvPr>
            <p:ph type="title"/>
          </p:nvPr>
        </p:nvSpPr>
        <p:spPr>
          <a:xfrm>
            <a:off x="838200" y="365125"/>
            <a:ext cx="10515600" cy="1325563"/>
          </a:xfrm>
        </p:spPr>
        <p:txBody>
          <a:bodyPr anchor="ctr">
            <a:normAutofit/>
          </a:bodyPr>
          <a:lstStyle/>
          <a:p>
            <a:r>
              <a:rPr lang="en-US" dirty="0"/>
              <a:t>Healthy Boards are Critical for Well-Being</a:t>
            </a:r>
          </a:p>
        </p:txBody>
      </p:sp>
      <p:sp>
        <p:nvSpPr>
          <p:cNvPr id="6" name="Content Placeholder 5">
            <a:extLst>
              <a:ext uri="{FF2B5EF4-FFF2-40B4-BE49-F238E27FC236}">
                <a16:creationId xmlns:a16="http://schemas.microsoft.com/office/drawing/2014/main" id="{6D770F77-B4AD-9CFC-7CA1-740496893689}"/>
              </a:ext>
            </a:extLst>
          </p:cNvPr>
          <p:cNvSpPr>
            <a:spLocks noGrp="1"/>
          </p:cNvSpPr>
          <p:nvPr>
            <p:ph sz="half" idx="1"/>
          </p:nvPr>
        </p:nvSpPr>
        <p:spPr>
          <a:xfrm>
            <a:off x="838199" y="1825625"/>
            <a:ext cx="6866965" cy="4351338"/>
          </a:xfrm>
        </p:spPr>
        <p:txBody>
          <a:bodyPr>
            <a:normAutofit fontScale="92500" lnSpcReduction="20000"/>
          </a:bodyPr>
          <a:lstStyle/>
          <a:p>
            <a:pPr marL="0" indent="0">
              <a:buNone/>
            </a:pPr>
            <a:r>
              <a:rPr lang="en-US" sz="3500" dirty="0"/>
              <a:t>The Lord said to Moses: “Bring me seventy of Israel’s elders who are known to you as leaders and officials among the people. Have them come to the tent of meeting, that they may stand there with you. “I will come down and speak with you there, and I will take some of the power of the Spirit that is on you and put it on them. They will share the burden of the people with you so that you will not have to carry it alone.” </a:t>
            </a:r>
          </a:p>
          <a:p>
            <a:pPr marL="0" indent="0">
              <a:buNone/>
            </a:pPr>
            <a:r>
              <a:rPr lang="en-US" sz="3500" dirty="0"/>
              <a:t>Numbers 11.16-17 </a:t>
            </a:r>
          </a:p>
          <a:p>
            <a:pPr marL="0" indent="0">
              <a:buNone/>
            </a:pPr>
            <a:endParaRPr lang="en-US" sz="2400" dirty="0"/>
          </a:p>
        </p:txBody>
      </p:sp>
      <p:pic>
        <p:nvPicPr>
          <p:cNvPr id="7" name="Picture 4" descr="the seventy Elders, Jacob de Wit, 1736 ...">
            <a:extLst>
              <a:ext uri="{FF2B5EF4-FFF2-40B4-BE49-F238E27FC236}">
                <a16:creationId xmlns:a16="http://schemas.microsoft.com/office/drawing/2014/main" id="{3F728FE1-076C-6516-041F-CFB006D544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024" r="-1" b="-1"/>
          <a:stretch/>
        </p:blipFill>
        <p:spPr bwMode="auto">
          <a:xfrm>
            <a:off x="7971310" y="1825625"/>
            <a:ext cx="3382490" cy="2840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9968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2169E-2007-56C6-329F-B53E39D4ABDD}"/>
              </a:ext>
            </a:extLst>
          </p:cNvPr>
          <p:cNvSpPr>
            <a:spLocks noGrp="1"/>
          </p:cNvSpPr>
          <p:nvPr>
            <p:ph type="title"/>
          </p:nvPr>
        </p:nvSpPr>
        <p:spPr>
          <a:xfrm>
            <a:off x="838198" y="547815"/>
            <a:ext cx="5167185" cy="1680519"/>
          </a:xfrm>
        </p:spPr>
        <p:txBody>
          <a:bodyPr vert="horz" lIns="91440" tIns="45720" rIns="91440" bIns="45720" rtlCol="0" anchor="ctr">
            <a:normAutofit/>
          </a:bodyPr>
          <a:lstStyle/>
          <a:p>
            <a:endParaRPr lang="en-US" sz="3700" dirty="0">
              <a:latin typeface="+mj-lt"/>
              <a:cs typeface="+mj-cs"/>
            </a:endParaRPr>
          </a:p>
        </p:txBody>
      </p:sp>
      <p:sp>
        <p:nvSpPr>
          <p:cNvPr id="4" name="Text Placeholder 3">
            <a:extLst>
              <a:ext uri="{FF2B5EF4-FFF2-40B4-BE49-F238E27FC236}">
                <a16:creationId xmlns:a16="http://schemas.microsoft.com/office/drawing/2014/main" id="{93E7D19C-9927-35C7-E6E7-034BE3E47BD2}"/>
              </a:ext>
            </a:extLst>
          </p:cNvPr>
          <p:cNvSpPr>
            <a:spLocks noGrp="1"/>
          </p:cNvSpPr>
          <p:nvPr>
            <p:ph type="body" sz="half" idx="2"/>
          </p:nvPr>
        </p:nvSpPr>
        <p:spPr>
          <a:xfrm>
            <a:off x="6186619" y="547815"/>
            <a:ext cx="5178960" cy="1680519"/>
          </a:xfrm>
        </p:spPr>
        <p:txBody>
          <a:bodyPr vert="horz" lIns="91440" tIns="45720" rIns="91440" bIns="45720" rtlCol="0" anchor="ctr">
            <a:normAutofit/>
          </a:bodyPr>
          <a:lstStyle/>
          <a:p>
            <a:pPr algn="ctr"/>
            <a:r>
              <a:rPr lang="en-US" sz="3000" dirty="0">
                <a:latin typeface="+mj-lt"/>
                <a:cs typeface="+mj-cs"/>
              </a:rPr>
              <a:t>Books, Podcast Subscription, and More!</a:t>
            </a:r>
            <a:endParaRPr lang="en-US" sz="3000" dirty="0">
              <a:latin typeface="+mn-lt"/>
              <a:cs typeface="+mn-cs"/>
            </a:endParaRPr>
          </a:p>
        </p:txBody>
      </p:sp>
      <p:pic>
        <p:nvPicPr>
          <p:cNvPr id="6" name="Picture 5" descr="A screenshot of a book&#10;&#10;Description automatically generated">
            <a:extLst>
              <a:ext uri="{FF2B5EF4-FFF2-40B4-BE49-F238E27FC236}">
                <a16:creationId xmlns:a16="http://schemas.microsoft.com/office/drawing/2014/main" id="{3A1B7A9C-E56A-3236-A12F-1009E7002C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299" b="58176"/>
          <a:stretch/>
        </p:blipFill>
        <p:spPr>
          <a:xfrm>
            <a:off x="656961" y="963825"/>
            <a:ext cx="5793431" cy="4324866"/>
          </a:xfrm>
          <a:prstGeom prst="rect">
            <a:avLst/>
          </a:prstGeom>
        </p:spPr>
      </p:pic>
      <p:pic>
        <p:nvPicPr>
          <p:cNvPr id="9" name="Content Placeholder 4" descr="A qr code on a white background&#10;&#10;Description automatically generated">
            <a:extLst>
              <a:ext uri="{FF2B5EF4-FFF2-40B4-BE49-F238E27FC236}">
                <a16:creationId xmlns:a16="http://schemas.microsoft.com/office/drawing/2014/main" id="{5E022018-871E-EC49-28F7-635167A75987}"/>
              </a:ext>
            </a:extLst>
          </p:cNvPr>
          <p:cNvPicPr>
            <a:picLocks noGrp="1" noChangeAspect="1"/>
          </p:cNvPicPr>
          <p:nvPr>
            <p:ph idx="1"/>
          </p:nvPr>
        </p:nvPicPr>
        <p:blipFill>
          <a:blip r:embed="rId3"/>
          <a:stretch>
            <a:fillRect/>
          </a:stretch>
        </p:blipFill>
        <p:spPr>
          <a:xfrm>
            <a:off x="7348556" y="2421924"/>
            <a:ext cx="2866860" cy="3711146"/>
          </a:xfrm>
          <a:prstGeom prst="rect">
            <a:avLst/>
          </a:prstGeom>
        </p:spPr>
      </p:pic>
    </p:spTree>
    <p:extLst>
      <p:ext uri="{BB962C8B-B14F-4D97-AF65-F5344CB8AC3E}">
        <p14:creationId xmlns:p14="http://schemas.microsoft.com/office/powerpoint/2010/main" val="3384387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00A7F-6C6A-EBA0-BF05-D50A4F6E9D8C}"/>
              </a:ext>
            </a:extLst>
          </p:cNvPr>
          <p:cNvSpPr>
            <a:spLocks noGrp="1"/>
          </p:cNvSpPr>
          <p:nvPr>
            <p:ph type="title"/>
          </p:nvPr>
        </p:nvSpPr>
        <p:spPr/>
        <p:txBody>
          <a:bodyPr/>
          <a:lstStyle/>
          <a:p>
            <a:r>
              <a:rPr lang="en-US" dirty="0"/>
              <a:t>Governance</a:t>
            </a:r>
          </a:p>
        </p:txBody>
      </p:sp>
      <p:sp>
        <p:nvSpPr>
          <p:cNvPr id="3" name="Content Placeholder 2">
            <a:extLst>
              <a:ext uri="{FF2B5EF4-FFF2-40B4-BE49-F238E27FC236}">
                <a16:creationId xmlns:a16="http://schemas.microsoft.com/office/drawing/2014/main" id="{05449983-8527-6A9E-C1C7-3CD65C023167}"/>
              </a:ext>
            </a:extLst>
          </p:cNvPr>
          <p:cNvSpPr>
            <a:spLocks noGrp="1"/>
          </p:cNvSpPr>
          <p:nvPr>
            <p:ph idx="1"/>
          </p:nvPr>
        </p:nvSpPr>
        <p:spPr/>
        <p:txBody>
          <a:bodyPr/>
          <a:lstStyle/>
          <a:p>
            <a:pPr marL="0" indent="0">
              <a:buNone/>
            </a:pPr>
            <a:r>
              <a:rPr lang="en-US" sz="3200" dirty="0"/>
              <a:t>“Effective governance by a board of trustees is a relatively rare and unnatural act . . . . trustees are often little more than high-powered, well-intentioned people engaged in low-level activities” (Chait, Holland, and Taylor). “There is one thing all boards have in common . . . . They do not function” (Drucker). “Ninety-five percent (of boards) are not fully doing what they are legally, morally, and ethically supposed to do” (</a:t>
            </a:r>
            <a:r>
              <a:rPr lang="en-US" sz="3200" dirty="0" err="1"/>
              <a:t>Geneen</a:t>
            </a:r>
            <a:r>
              <a:rPr lang="en-US" sz="3200" dirty="0"/>
              <a:t>). “Boards tend to be, in fact, incompetent groups of competent individuals (Carver).”</a:t>
            </a:r>
          </a:p>
          <a:p>
            <a:endParaRPr lang="en-US" dirty="0"/>
          </a:p>
        </p:txBody>
      </p:sp>
    </p:spTree>
    <p:extLst>
      <p:ext uri="{BB962C8B-B14F-4D97-AF65-F5344CB8AC3E}">
        <p14:creationId xmlns:p14="http://schemas.microsoft.com/office/powerpoint/2010/main" val="1406429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What’s the Problem?</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0699916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B3996FE2-17A9-1A4D-99A7-312F7628FA93}"/>
              </a:ext>
            </a:extLst>
          </p:cNvPr>
          <p:cNvSpPr txBox="1"/>
          <p:nvPr/>
        </p:nvSpPr>
        <p:spPr>
          <a:xfrm>
            <a:off x="10305144" y="6284686"/>
            <a:ext cx="184731" cy="369332"/>
          </a:xfrm>
          <a:prstGeom prst="rect">
            <a:avLst/>
          </a:prstGeom>
          <a:solidFill>
            <a:schemeClr val="bg1"/>
          </a:solidFill>
        </p:spPr>
        <p:txBody>
          <a:bodyPr wrap="none" rtlCol="0">
            <a:spAutoFit/>
          </a:bodyPr>
          <a:lstStyle/>
          <a:p>
            <a:endParaRPr lang="en-US" dirty="0"/>
          </a:p>
        </p:txBody>
      </p:sp>
      <p:sp>
        <p:nvSpPr>
          <p:cNvPr id="5" name="Oval 4">
            <a:extLst>
              <a:ext uri="{FF2B5EF4-FFF2-40B4-BE49-F238E27FC236}">
                <a16:creationId xmlns:a16="http://schemas.microsoft.com/office/drawing/2014/main" id="{D77F9B51-E9C7-084A-8249-C65F596410C7}"/>
              </a:ext>
            </a:extLst>
          </p:cNvPr>
          <p:cNvSpPr/>
          <p:nvPr/>
        </p:nvSpPr>
        <p:spPr>
          <a:xfrm rot="21312680">
            <a:off x="2083224" y="1750667"/>
            <a:ext cx="2767263" cy="914400"/>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bg1"/>
                </a:solidFill>
              </a:rPr>
              <a:t>Deacons</a:t>
            </a:r>
          </a:p>
        </p:txBody>
      </p:sp>
      <p:sp>
        <p:nvSpPr>
          <p:cNvPr id="7" name="Oval 6">
            <a:extLst>
              <a:ext uri="{FF2B5EF4-FFF2-40B4-BE49-F238E27FC236}">
                <a16:creationId xmlns:a16="http://schemas.microsoft.com/office/drawing/2014/main" id="{024EA20B-8D30-994E-825D-66884099AB14}"/>
              </a:ext>
            </a:extLst>
          </p:cNvPr>
          <p:cNvSpPr/>
          <p:nvPr/>
        </p:nvSpPr>
        <p:spPr>
          <a:xfrm rot="4505545">
            <a:off x="7062323" y="2795693"/>
            <a:ext cx="2767263"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1"/>
                </a:solidFill>
              </a:rPr>
              <a:t>Pastors</a:t>
            </a:r>
          </a:p>
        </p:txBody>
      </p:sp>
      <p:sp>
        <p:nvSpPr>
          <p:cNvPr id="10" name="Oval 9">
            <a:extLst>
              <a:ext uri="{FF2B5EF4-FFF2-40B4-BE49-F238E27FC236}">
                <a16:creationId xmlns:a16="http://schemas.microsoft.com/office/drawing/2014/main" id="{3AFFB216-CC81-6B42-A2C6-F814DF016151}"/>
              </a:ext>
            </a:extLst>
          </p:cNvPr>
          <p:cNvSpPr/>
          <p:nvPr/>
        </p:nvSpPr>
        <p:spPr>
          <a:xfrm rot="17411746">
            <a:off x="2591034" y="2805963"/>
            <a:ext cx="2767263" cy="914400"/>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1"/>
                </a:solidFill>
              </a:rPr>
              <a:t>Elders</a:t>
            </a:r>
          </a:p>
        </p:txBody>
      </p:sp>
      <p:sp>
        <p:nvSpPr>
          <p:cNvPr id="11" name="Oval 10">
            <a:extLst>
              <a:ext uri="{FF2B5EF4-FFF2-40B4-BE49-F238E27FC236}">
                <a16:creationId xmlns:a16="http://schemas.microsoft.com/office/drawing/2014/main" id="{96215E3E-F7E1-C04C-98CD-38A597F7F1E3}"/>
              </a:ext>
            </a:extLst>
          </p:cNvPr>
          <p:cNvSpPr/>
          <p:nvPr/>
        </p:nvSpPr>
        <p:spPr>
          <a:xfrm rot="18331898">
            <a:off x="7323822" y="4402946"/>
            <a:ext cx="2767263" cy="914400"/>
          </a:xfrm>
          <a:prstGeom prst="ellipse">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1"/>
                </a:solidFill>
              </a:rPr>
              <a:t>MLT</a:t>
            </a:r>
          </a:p>
        </p:txBody>
      </p:sp>
      <p:sp>
        <p:nvSpPr>
          <p:cNvPr id="9" name="Oval 8">
            <a:extLst>
              <a:ext uri="{FF2B5EF4-FFF2-40B4-BE49-F238E27FC236}">
                <a16:creationId xmlns:a16="http://schemas.microsoft.com/office/drawing/2014/main" id="{7445AE44-15B7-A645-9669-4A9A567E74F3}"/>
              </a:ext>
            </a:extLst>
          </p:cNvPr>
          <p:cNvSpPr/>
          <p:nvPr/>
        </p:nvSpPr>
        <p:spPr>
          <a:xfrm rot="19943097">
            <a:off x="2062258" y="3958705"/>
            <a:ext cx="2767263"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1"/>
                </a:solidFill>
              </a:rPr>
              <a:t>Oversight Team</a:t>
            </a:r>
          </a:p>
        </p:txBody>
      </p:sp>
      <p:sp>
        <p:nvSpPr>
          <p:cNvPr id="12" name="Oval 11">
            <a:extLst>
              <a:ext uri="{FF2B5EF4-FFF2-40B4-BE49-F238E27FC236}">
                <a16:creationId xmlns:a16="http://schemas.microsoft.com/office/drawing/2014/main" id="{735E9B4A-697E-124A-8113-3F3927EE5B81}"/>
              </a:ext>
            </a:extLst>
          </p:cNvPr>
          <p:cNvSpPr/>
          <p:nvPr/>
        </p:nvSpPr>
        <p:spPr>
          <a:xfrm rot="1373523">
            <a:off x="2238732" y="5087602"/>
            <a:ext cx="2767263" cy="914400"/>
          </a:xfrm>
          <a:prstGeom prst="ellipse">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1"/>
                </a:solidFill>
              </a:rPr>
              <a:t>Members</a:t>
            </a:r>
          </a:p>
        </p:txBody>
      </p:sp>
      <p:sp>
        <p:nvSpPr>
          <p:cNvPr id="13" name="Oval 12">
            <a:extLst>
              <a:ext uri="{FF2B5EF4-FFF2-40B4-BE49-F238E27FC236}">
                <a16:creationId xmlns:a16="http://schemas.microsoft.com/office/drawing/2014/main" id="{31E18904-55C0-DA45-86BE-F040DA30C03B}"/>
              </a:ext>
            </a:extLst>
          </p:cNvPr>
          <p:cNvSpPr/>
          <p:nvPr/>
        </p:nvSpPr>
        <p:spPr>
          <a:xfrm rot="2032022">
            <a:off x="5168104" y="1618674"/>
            <a:ext cx="2767263" cy="914400"/>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solidFill>
                  <a:schemeClr val="tx1"/>
                </a:solidFill>
              </a:rPr>
              <a:t>MOT</a:t>
            </a:r>
          </a:p>
        </p:txBody>
      </p:sp>
    </p:spTree>
    <p:extLst>
      <p:ext uri="{BB962C8B-B14F-4D97-AF65-F5344CB8AC3E}">
        <p14:creationId xmlns:p14="http://schemas.microsoft.com/office/powerpoint/2010/main" val="3114186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1937C-2A67-290A-F4DA-19EE60FFF889}"/>
              </a:ext>
            </a:extLst>
          </p:cNvPr>
          <p:cNvSpPr>
            <a:spLocks noGrp="1"/>
          </p:cNvSpPr>
          <p:nvPr>
            <p:ph type="title"/>
          </p:nvPr>
        </p:nvSpPr>
        <p:spPr/>
        <p:txBody>
          <a:bodyPr/>
          <a:lstStyle/>
          <a:p>
            <a:r>
              <a:rPr lang="en-US" dirty="0"/>
              <a:t>Healthy Boundaries and Soul Care</a:t>
            </a:r>
          </a:p>
        </p:txBody>
      </p:sp>
      <p:sp>
        <p:nvSpPr>
          <p:cNvPr id="3" name="Content Placeholder 2">
            <a:extLst>
              <a:ext uri="{FF2B5EF4-FFF2-40B4-BE49-F238E27FC236}">
                <a16:creationId xmlns:a16="http://schemas.microsoft.com/office/drawing/2014/main" id="{4F083BF9-97CB-DB60-4E61-F8726096836C}"/>
              </a:ext>
            </a:extLst>
          </p:cNvPr>
          <p:cNvSpPr>
            <a:spLocks noGrp="1"/>
          </p:cNvSpPr>
          <p:nvPr>
            <p:ph idx="1"/>
          </p:nvPr>
        </p:nvSpPr>
        <p:spPr/>
        <p:txBody>
          <a:bodyPr>
            <a:normAutofit/>
          </a:bodyPr>
          <a:lstStyle/>
          <a:p>
            <a:pPr marL="0" indent="0">
              <a:buNone/>
            </a:pPr>
            <a:r>
              <a:rPr lang="en-US" sz="3400" dirty="0"/>
              <a:t>Boundaries help determine what is and is not okay in a relationship– whether that be with friends, partners, co-workers, bosses, or family members. Ideally, we put them in place to protect our well-being. They help us to build trust, safety, and respect in relationships. </a:t>
            </a:r>
          </a:p>
        </p:txBody>
      </p:sp>
    </p:spTree>
    <p:extLst>
      <p:ext uri="{BB962C8B-B14F-4D97-AF65-F5344CB8AC3E}">
        <p14:creationId xmlns:p14="http://schemas.microsoft.com/office/powerpoint/2010/main" val="1677874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DAE8A7-8E43-BE88-151D-6092E0B7D5FE}"/>
              </a:ext>
            </a:extLst>
          </p:cNvPr>
          <p:cNvSpPr>
            <a:spLocks noGrp="1"/>
          </p:cNvSpPr>
          <p:nvPr>
            <p:ph type="title"/>
          </p:nvPr>
        </p:nvSpPr>
        <p:spPr/>
        <p:txBody>
          <a:bodyPr/>
          <a:lstStyle/>
          <a:p>
            <a:r>
              <a:rPr lang="en-US" dirty="0">
                <a:solidFill>
                  <a:schemeClr val="tx2"/>
                </a:solidFill>
              </a:rPr>
              <a:t>Boundaries Are Essential to Health</a:t>
            </a:r>
          </a:p>
        </p:txBody>
      </p:sp>
      <p:sp>
        <p:nvSpPr>
          <p:cNvPr id="5" name="Content Placeholder 4">
            <a:extLst>
              <a:ext uri="{FF2B5EF4-FFF2-40B4-BE49-F238E27FC236}">
                <a16:creationId xmlns:a16="http://schemas.microsoft.com/office/drawing/2014/main" id="{CFFAFFDD-A703-667E-076F-042D38DD49E7}"/>
              </a:ext>
            </a:extLst>
          </p:cNvPr>
          <p:cNvSpPr>
            <a:spLocks noGrp="1"/>
          </p:cNvSpPr>
          <p:nvPr>
            <p:ph idx="1"/>
          </p:nvPr>
        </p:nvSpPr>
        <p:spPr>
          <a:xfrm>
            <a:off x="5138364" y="1825624"/>
            <a:ext cx="6391275" cy="4784181"/>
          </a:xfrm>
        </p:spPr>
        <p:txBody>
          <a:bodyPr>
            <a:normAutofit/>
          </a:bodyPr>
          <a:lstStyle/>
          <a:p>
            <a:pPr marL="0" indent="0" algn="ctr">
              <a:buNone/>
            </a:pPr>
            <a:r>
              <a:rPr lang="en-US" sz="3400" dirty="0"/>
              <a:t>“Governance is governance; management is management.  Successful organizations sharply differentiate the two.”</a:t>
            </a:r>
          </a:p>
          <a:p>
            <a:pPr marL="0" indent="0">
              <a:buNone/>
            </a:pPr>
            <a:endParaRPr lang="en-US" sz="3000" dirty="0"/>
          </a:p>
          <a:p>
            <a:pPr marL="0" indent="0" algn="ctr">
              <a:buNone/>
            </a:pPr>
            <a:r>
              <a:rPr lang="en-US" sz="3000" dirty="0"/>
              <a:t>Frances </a:t>
            </a:r>
            <a:r>
              <a:rPr lang="en-US" sz="3000" dirty="0" err="1"/>
              <a:t>Hesselbein</a:t>
            </a:r>
            <a:r>
              <a:rPr lang="en-US" sz="3000" dirty="0"/>
              <a:t>, former CEO of the Drucker Institute and Girl Scouts of America</a:t>
            </a:r>
          </a:p>
        </p:txBody>
      </p:sp>
      <p:pic>
        <p:nvPicPr>
          <p:cNvPr id="1026" name="Picture 2" descr="Leadership Icons Frances R. Hesselbein ...">
            <a:extLst>
              <a:ext uri="{FF2B5EF4-FFF2-40B4-BE49-F238E27FC236}">
                <a16:creationId xmlns:a16="http://schemas.microsoft.com/office/drawing/2014/main" id="{9C1650B0-8B17-7A41-7636-0FC1DCA4D8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25624"/>
            <a:ext cx="4380821" cy="2303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257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BCEEB-1B6B-47E0-E798-E218101C6F07}"/>
              </a:ext>
            </a:extLst>
          </p:cNvPr>
          <p:cNvSpPr>
            <a:spLocks noGrp="1"/>
          </p:cNvSpPr>
          <p:nvPr>
            <p:ph type="title"/>
          </p:nvPr>
        </p:nvSpPr>
        <p:spPr>
          <a:xfrm>
            <a:off x="838200" y="365125"/>
            <a:ext cx="8844419" cy="1325563"/>
          </a:xfrm>
        </p:spPr>
        <p:txBody>
          <a:bodyPr anchor="ctr">
            <a:normAutofit/>
          </a:bodyPr>
          <a:lstStyle/>
          <a:p>
            <a:r>
              <a:rPr lang="en-US" dirty="0"/>
              <a:t>Clear Boundaries Enable Soul Care</a:t>
            </a:r>
          </a:p>
        </p:txBody>
      </p:sp>
      <p:sp>
        <p:nvSpPr>
          <p:cNvPr id="3" name="Content Placeholder 2">
            <a:extLst>
              <a:ext uri="{FF2B5EF4-FFF2-40B4-BE49-F238E27FC236}">
                <a16:creationId xmlns:a16="http://schemas.microsoft.com/office/drawing/2014/main" id="{62267BCD-C786-A26E-870B-C7173918CB47}"/>
              </a:ext>
            </a:extLst>
          </p:cNvPr>
          <p:cNvSpPr>
            <a:spLocks noGrp="1"/>
          </p:cNvSpPr>
          <p:nvPr>
            <p:ph idx="1"/>
          </p:nvPr>
        </p:nvSpPr>
        <p:spPr>
          <a:xfrm>
            <a:off x="838200" y="1825625"/>
            <a:ext cx="10515600" cy="4351338"/>
          </a:xfrm>
        </p:spPr>
        <p:txBody>
          <a:bodyPr>
            <a:normAutofit fontScale="92500"/>
          </a:bodyPr>
          <a:lstStyle/>
          <a:p>
            <a:r>
              <a:rPr lang="en-US" sz="4000" dirty="0"/>
              <a:t>Distinguish between </a:t>
            </a:r>
            <a:r>
              <a:rPr lang="en-US" sz="4000" b="1" dirty="0"/>
              <a:t>Governance as Leadership </a:t>
            </a:r>
            <a:r>
              <a:rPr lang="en-US" sz="4000" dirty="0"/>
              <a:t>and </a:t>
            </a:r>
            <a:r>
              <a:rPr lang="en-US" sz="4000" b="1" dirty="0"/>
              <a:t>Management as Leadership</a:t>
            </a:r>
            <a:r>
              <a:rPr lang="en-US" sz="4000" dirty="0"/>
              <a:t>. This is a critical component of soul care of the pastor(s) and staff. Using the terms “leader” or “leadership” is too broad. </a:t>
            </a:r>
          </a:p>
          <a:p>
            <a:r>
              <a:rPr lang="en-US" sz="4000" dirty="0"/>
              <a:t>Governance is about establishing boundaries (also called policies). Management is about carrying out the work of the ministry within the boundaries.</a:t>
            </a:r>
          </a:p>
        </p:txBody>
      </p:sp>
    </p:spTree>
    <p:extLst>
      <p:ext uri="{BB962C8B-B14F-4D97-AF65-F5344CB8AC3E}">
        <p14:creationId xmlns:p14="http://schemas.microsoft.com/office/powerpoint/2010/main" val="7409280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4280</TotalTime>
  <Words>2360</Words>
  <Application>Microsoft Macintosh PowerPoint</Application>
  <PresentationFormat>Widescreen</PresentationFormat>
  <Paragraphs>193</Paragraphs>
  <Slides>40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Calibri</vt:lpstr>
      <vt:lpstr>Calibri Light</vt:lpstr>
      <vt:lpstr>Gotham Bold</vt:lpstr>
      <vt:lpstr>Gotham Book</vt:lpstr>
      <vt:lpstr>Helvetica</vt:lpstr>
      <vt:lpstr>Wingdings</vt:lpstr>
      <vt:lpstr>Office Theme</vt:lpstr>
      <vt:lpstr>Healthy Boards, Thriving Ministries</vt:lpstr>
      <vt:lpstr>What We’ll Cover</vt:lpstr>
      <vt:lpstr>Moses Leading the Children of Israel</vt:lpstr>
      <vt:lpstr>Healthy Boards are Critical for Well-Being</vt:lpstr>
      <vt:lpstr>Governance</vt:lpstr>
      <vt:lpstr>What’s the Problem?</vt:lpstr>
      <vt:lpstr>Healthy Boundaries and Soul Care</vt:lpstr>
      <vt:lpstr>Boundaries Are Essential to Health</vt:lpstr>
      <vt:lpstr>Clear Boundaries Enable Soul Care</vt:lpstr>
      <vt:lpstr>The Three Roles of a Governing Board</vt:lpstr>
      <vt:lpstr>A Bird’s Eye View</vt:lpstr>
      <vt:lpstr>PowerPoint Presentation</vt:lpstr>
      <vt:lpstr>The Leadership Triangle</vt:lpstr>
      <vt:lpstr>The Leadership Triangle for Boards</vt:lpstr>
      <vt:lpstr>PowerPoint Presentation</vt:lpstr>
      <vt:lpstr>Establish and monitor four categories of boundaries (policies)</vt:lpstr>
      <vt:lpstr>Structures and Meetings Change in this Model</vt:lpstr>
      <vt:lpstr>Ground Rules for Governing Boards</vt:lpstr>
      <vt:lpstr>Ground Rules for Governing Boards</vt:lpstr>
      <vt:lpstr>So, what do we do with all the extra time?</vt:lpstr>
      <vt:lpstr>PowerPoint Presentation</vt:lpstr>
      <vt:lpstr>Your Next Steps: Clarify These 8 Things</vt:lpstr>
      <vt:lpstr>Board’s Role and Purpose</vt:lpstr>
      <vt:lpstr>Board / Staff Linkage</vt:lpstr>
      <vt:lpstr>Committees</vt:lpstr>
      <vt:lpstr>Maximizing Strengths</vt:lpstr>
      <vt:lpstr>Doug Sauder, Calvary Chapel</vt:lpstr>
      <vt:lpstr>Board Meetings</vt:lpstr>
      <vt:lpstr>Board Process and Expectations</vt:lpstr>
      <vt:lpstr>Executive Limitations</vt:lpstr>
      <vt:lpstr>The Attentive Church Process</vt:lpstr>
      <vt:lpstr>This Journey is about Clarifying True North</vt:lpstr>
      <vt:lpstr>Then Aligning Everything to It!</vt:lpstr>
      <vt:lpstr>Questions to Consider</vt:lpstr>
      <vt:lpstr>A Limited Time Opportunity</vt:lpstr>
      <vt:lpstr>Who Can Participate?</vt:lpstr>
      <vt:lpstr>What Will We Do?</vt:lpstr>
      <vt:lpstr>What Will We Discuss in the Cohort Sessions?</vt:lpstr>
      <vt:lpstr>What does it cost?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Osterhaus</dc:creator>
  <cp:lastModifiedBy>Kevin Ford</cp:lastModifiedBy>
  <cp:revision>46</cp:revision>
  <dcterms:created xsi:type="dcterms:W3CDTF">2021-12-04T12:00:59Z</dcterms:created>
  <dcterms:modified xsi:type="dcterms:W3CDTF">2024-09-25T17:47:21Z</dcterms:modified>
</cp:coreProperties>
</file>